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310" r:id="rId4"/>
    <p:sldId id="313" r:id="rId5"/>
    <p:sldId id="321" r:id="rId6"/>
    <p:sldId id="261" r:id="rId7"/>
    <p:sldId id="262" r:id="rId8"/>
    <p:sldId id="263" r:id="rId9"/>
    <p:sldId id="323" r:id="rId10"/>
    <p:sldId id="265" r:id="rId11"/>
    <p:sldId id="332" r:id="rId12"/>
    <p:sldId id="267" r:id="rId13"/>
    <p:sldId id="281" r:id="rId14"/>
    <p:sldId id="335" r:id="rId15"/>
    <p:sldId id="336" r:id="rId16"/>
    <p:sldId id="326" r:id="rId17"/>
    <p:sldId id="325" r:id="rId18"/>
    <p:sldId id="334" r:id="rId19"/>
    <p:sldId id="333" r:id="rId20"/>
    <p:sldId id="270" r:id="rId21"/>
    <p:sldId id="288" r:id="rId22"/>
    <p:sldId id="329" r:id="rId23"/>
    <p:sldId id="290" r:id="rId24"/>
    <p:sldId id="337" r:id="rId25"/>
    <p:sldId id="293" r:id="rId26"/>
    <p:sldId id="297" r:id="rId27"/>
    <p:sldId id="295" r:id="rId28"/>
    <p:sldId id="296" r:id="rId29"/>
    <p:sldId id="342" r:id="rId30"/>
    <p:sldId id="330" r:id="rId31"/>
    <p:sldId id="292" r:id="rId32"/>
    <p:sldId id="341" r:id="rId33"/>
    <p:sldId id="303" r:id="rId34"/>
    <p:sldId id="340" r:id="rId35"/>
    <p:sldId id="299" r:id="rId36"/>
    <p:sldId id="300" r:id="rId37"/>
    <p:sldId id="302" r:id="rId38"/>
    <p:sldId id="339" r:id="rId39"/>
    <p:sldId id="304" r:id="rId40"/>
    <p:sldId id="273" r:id="rId41"/>
    <p:sldId id="305" r:id="rId42"/>
    <p:sldId id="306" r:id="rId43"/>
    <p:sldId id="307" r:id="rId44"/>
    <p:sldId id="308" r:id="rId45"/>
    <p:sldId id="322" r:id="rId46"/>
  </p:sldIdLst>
  <p:sldSz cx="18288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27B77-A972-466C-9E8A-1089BA1D360C}" v="218" dt="2023-07-03T12:08:24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9" autoAdjust="0"/>
    <p:restoredTop sz="94660"/>
  </p:normalViewPr>
  <p:slideViewPr>
    <p:cSldViewPr snapToGrid="0" showGuides="1">
      <p:cViewPr varScale="1">
        <p:scale>
          <a:sx n="56" d="100"/>
          <a:sy n="56" d="100"/>
        </p:scale>
        <p:origin x="43" y="34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en D'Hoker" userId="6ed856bad8dadef8" providerId="LiveId" clId="{0FC27B77-A972-466C-9E8A-1089BA1D360C}"/>
    <pc:docChg chg="undo custSel addSld delSld modSld sldOrd">
      <pc:chgData name="Katrien D'Hoker" userId="6ed856bad8dadef8" providerId="LiveId" clId="{0FC27B77-A972-466C-9E8A-1089BA1D360C}" dt="2023-07-03T12:09:39.239" v="1113" actId="6549"/>
      <pc:docMkLst>
        <pc:docMk/>
      </pc:docMkLst>
      <pc:sldChg chg="modAnim">
        <pc:chgData name="Katrien D'Hoker" userId="6ed856bad8dadef8" providerId="LiveId" clId="{0FC27B77-A972-466C-9E8A-1089BA1D360C}" dt="2023-07-03T10:03:44.805" v="1"/>
        <pc:sldMkLst>
          <pc:docMk/>
          <pc:sldMk cId="3421276203" sldId="257"/>
        </pc:sldMkLst>
      </pc:sldChg>
      <pc:sldChg chg="modAnim">
        <pc:chgData name="Katrien D'Hoker" userId="6ed856bad8dadef8" providerId="LiveId" clId="{0FC27B77-A972-466C-9E8A-1089BA1D360C}" dt="2023-07-03T10:03:54.206" v="4"/>
        <pc:sldMkLst>
          <pc:docMk/>
          <pc:sldMk cId="14863443" sldId="258"/>
        </pc:sldMkLst>
      </pc:sldChg>
      <pc:sldChg chg="del">
        <pc:chgData name="Katrien D'Hoker" userId="6ed856bad8dadef8" providerId="LiveId" clId="{0FC27B77-A972-466C-9E8A-1089BA1D360C}" dt="2023-07-03T10:04:17.545" v="5" actId="2696"/>
        <pc:sldMkLst>
          <pc:docMk/>
          <pc:sldMk cId="2749197838" sldId="259"/>
        </pc:sldMkLst>
      </pc:sldChg>
      <pc:sldChg chg="modAnim">
        <pc:chgData name="Katrien D'Hoker" userId="6ed856bad8dadef8" providerId="LiveId" clId="{0FC27B77-A972-466C-9E8A-1089BA1D360C}" dt="2023-07-03T10:07:09.206" v="27"/>
        <pc:sldMkLst>
          <pc:docMk/>
          <pc:sldMk cId="2882727873" sldId="261"/>
        </pc:sldMkLst>
      </pc:sldChg>
      <pc:sldChg chg="modAnim">
        <pc:chgData name="Katrien D'Hoker" userId="6ed856bad8dadef8" providerId="LiveId" clId="{0FC27B77-A972-466C-9E8A-1089BA1D360C}" dt="2023-07-03T10:07:33.461" v="34"/>
        <pc:sldMkLst>
          <pc:docMk/>
          <pc:sldMk cId="977648410" sldId="262"/>
        </pc:sldMkLst>
      </pc:sldChg>
      <pc:sldChg chg="modAnim">
        <pc:chgData name="Katrien D'Hoker" userId="6ed856bad8dadef8" providerId="LiveId" clId="{0FC27B77-A972-466C-9E8A-1089BA1D360C}" dt="2023-07-03T10:07:47.162" v="35"/>
        <pc:sldMkLst>
          <pc:docMk/>
          <pc:sldMk cId="3646246261" sldId="263"/>
        </pc:sldMkLst>
      </pc:sldChg>
      <pc:sldChg chg="del">
        <pc:chgData name="Katrien D'Hoker" userId="6ed856bad8dadef8" providerId="LiveId" clId="{0FC27B77-A972-466C-9E8A-1089BA1D360C}" dt="2023-07-03T10:09:22.404" v="40" actId="2696"/>
        <pc:sldMkLst>
          <pc:docMk/>
          <pc:sldMk cId="921427812" sldId="264"/>
        </pc:sldMkLst>
      </pc:sldChg>
      <pc:sldChg chg="modAnim">
        <pc:chgData name="Katrien D'Hoker" userId="6ed856bad8dadef8" providerId="LiveId" clId="{0FC27B77-A972-466C-9E8A-1089BA1D360C}" dt="2023-07-03T11:13:15.772" v="41"/>
        <pc:sldMkLst>
          <pc:docMk/>
          <pc:sldMk cId="2418728591" sldId="265"/>
        </pc:sldMkLst>
      </pc:sldChg>
      <pc:sldChg chg="addSp delSp modSp mod modAnim">
        <pc:chgData name="Katrien D'Hoker" userId="6ed856bad8dadef8" providerId="LiveId" clId="{0FC27B77-A972-466C-9E8A-1089BA1D360C}" dt="2023-07-03T11:15:53.049" v="70"/>
        <pc:sldMkLst>
          <pc:docMk/>
          <pc:sldMk cId="547722715" sldId="267"/>
        </pc:sldMkLst>
        <pc:spChg chg="add mod">
          <ac:chgData name="Katrien D'Hoker" userId="6ed856bad8dadef8" providerId="LiveId" clId="{0FC27B77-A972-466C-9E8A-1089BA1D360C}" dt="2023-07-03T11:14:38.941" v="61" actId="478"/>
          <ac:spMkLst>
            <pc:docMk/>
            <pc:sldMk cId="547722715" sldId="267"/>
            <ac:spMk id="4" creationId="{153304D8-63F2-D786-4BA3-988F23DDD859}"/>
          </ac:spMkLst>
        </pc:spChg>
        <pc:picChg chg="del">
          <ac:chgData name="Katrien D'Hoker" userId="6ed856bad8dadef8" providerId="LiveId" clId="{0FC27B77-A972-466C-9E8A-1089BA1D360C}" dt="2023-07-03T11:14:38.941" v="61" actId="478"/>
          <ac:picMkLst>
            <pc:docMk/>
            <pc:sldMk cId="547722715" sldId="267"/>
            <ac:picMk id="33" creationId="{E0297867-D9A0-A176-C58A-0700503927BB}"/>
          </ac:picMkLst>
        </pc:picChg>
        <pc:picChg chg="del mod">
          <ac:chgData name="Katrien D'Hoker" userId="6ed856bad8dadef8" providerId="LiveId" clId="{0FC27B77-A972-466C-9E8A-1089BA1D360C}" dt="2023-07-03T11:14:37.722" v="60" actId="478"/>
          <ac:picMkLst>
            <pc:docMk/>
            <pc:sldMk cId="547722715" sldId="267"/>
            <ac:picMk id="46" creationId="{C2AE0251-12C1-33E0-D9A6-0DF3820E8349}"/>
          </ac:picMkLst>
        </pc:picChg>
        <pc:picChg chg="del">
          <ac:chgData name="Katrien D'Hoker" userId="6ed856bad8dadef8" providerId="LiveId" clId="{0FC27B77-A972-466C-9E8A-1089BA1D360C}" dt="2023-07-03T11:14:31.705" v="57" actId="478"/>
          <ac:picMkLst>
            <pc:docMk/>
            <pc:sldMk cId="547722715" sldId="267"/>
            <ac:picMk id="47" creationId="{DD578DCD-B52B-9F86-7FCD-6C8BF0C8C4CE}"/>
          </ac:picMkLst>
        </pc:picChg>
        <pc:picChg chg="add del">
          <ac:chgData name="Katrien D'Hoker" userId="6ed856bad8dadef8" providerId="LiveId" clId="{0FC27B77-A972-466C-9E8A-1089BA1D360C}" dt="2023-07-03T11:14:29.403" v="56" actId="478"/>
          <ac:picMkLst>
            <pc:docMk/>
            <pc:sldMk cId="547722715" sldId="267"/>
            <ac:picMk id="48" creationId="{06CF6C3A-8249-F722-BBE1-0EF3A04B0FD5}"/>
          </ac:picMkLst>
        </pc:picChg>
        <pc:picChg chg="mod">
          <ac:chgData name="Katrien D'Hoker" userId="6ed856bad8dadef8" providerId="LiveId" clId="{0FC27B77-A972-466C-9E8A-1089BA1D360C}" dt="2023-07-03T11:15:02.163" v="62" actId="1076"/>
          <ac:picMkLst>
            <pc:docMk/>
            <pc:sldMk cId="547722715" sldId="267"/>
            <ac:picMk id="49" creationId="{CE401D0A-1D5D-589D-E4B4-F73AE9690173}"/>
          </ac:picMkLst>
        </pc:picChg>
      </pc:sldChg>
      <pc:sldChg chg="delSp modSp del mod delAnim modAnim">
        <pc:chgData name="Katrien D'Hoker" userId="6ed856bad8dadef8" providerId="LiveId" clId="{0FC27B77-A972-466C-9E8A-1089BA1D360C}" dt="2023-07-03T11:32:36.063" v="304" actId="2696"/>
        <pc:sldMkLst>
          <pc:docMk/>
          <pc:sldMk cId="1507231685" sldId="269"/>
        </pc:sldMkLst>
        <pc:spChg chg="mod">
          <ac:chgData name="Katrien D'Hoker" userId="6ed856bad8dadef8" providerId="LiveId" clId="{0FC27B77-A972-466C-9E8A-1089BA1D360C}" dt="2023-07-03T11:29:46.450" v="270" actId="6549"/>
          <ac:spMkLst>
            <pc:docMk/>
            <pc:sldMk cId="1507231685" sldId="269"/>
            <ac:spMk id="3" creationId="{49EC0369-83CB-B9FA-5BC5-92028BC37160}"/>
          </ac:spMkLst>
        </pc:spChg>
        <pc:picChg chg="del">
          <ac:chgData name="Katrien D'Hoker" userId="6ed856bad8dadef8" providerId="LiveId" clId="{0FC27B77-A972-466C-9E8A-1089BA1D360C}" dt="2023-07-03T11:29:54.716" v="273" actId="478"/>
          <ac:picMkLst>
            <pc:docMk/>
            <pc:sldMk cId="1507231685" sldId="269"/>
            <ac:picMk id="10" creationId="{6B349DA6-0E59-1184-6EEA-FD947945A743}"/>
          </ac:picMkLst>
        </pc:picChg>
        <pc:picChg chg="del">
          <ac:chgData name="Katrien D'Hoker" userId="6ed856bad8dadef8" providerId="LiveId" clId="{0FC27B77-A972-466C-9E8A-1089BA1D360C}" dt="2023-07-03T11:29:53.553" v="272" actId="478"/>
          <ac:picMkLst>
            <pc:docMk/>
            <pc:sldMk cId="1507231685" sldId="269"/>
            <ac:picMk id="14" creationId="{2F61E918-B9AE-52E7-8048-892477547D99}"/>
          </ac:picMkLst>
        </pc:picChg>
        <pc:picChg chg="del">
          <ac:chgData name="Katrien D'Hoker" userId="6ed856bad8dadef8" providerId="LiveId" clId="{0FC27B77-A972-466C-9E8A-1089BA1D360C}" dt="2023-07-03T11:29:55.785" v="274" actId="478"/>
          <ac:picMkLst>
            <pc:docMk/>
            <pc:sldMk cId="1507231685" sldId="269"/>
            <ac:picMk id="18" creationId="{3DE1403A-434A-456E-1DFB-C33E0585AF2C}"/>
          </ac:picMkLst>
        </pc:picChg>
      </pc:sldChg>
      <pc:sldChg chg="addSp delSp modSp mod delAnim modAnim">
        <pc:chgData name="Katrien D'Hoker" userId="6ed856bad8dadef8" providerId="LiveId" clId="{0FC27B77-A972-466C-9E8A-1089BA1D360C}" dt="2023-07-03T11:33:33.881" v="315"/>
        <pc:sldMkLst>
          <pc:docMk/>
          <pc:sldMk cId="2088352295" sldId="270"/>
        </pc:sldMkLst>
        <pc:spChg chg="add mod">
          <ac:chgData name="Katrien D'Hoker" userId="6ed856bad8dadef8" providerId="LiveId" clId="{0FC27B77-A972-466C-9E8A-1089BA1D360C}" dt="2023-07-03T11:32:54.530" v="309" actId="478"/>
          <ac:spMkLst>
            <pc:docMk/>
            <pc:sldMk cId="2088352295" sldId="270"/>
            <ac:spMk id="5" creationId="{112A1B3B-AEDC-16DA-1D68-2485D9E5FA97}"/>
          </ac:spMkLst>
        </pc:spChg>
        <pc:picChg chg="del">
          <ac:chgData name="Katrien D'Hoker" userId="6ed856bad8dadef8" providerId="LiveId" clId="{0FC27B77-A972-466C-9E8A-1089BA1D360C}" dt="2023-07-03T11:33:02.992" v="311" actId="478"/>
          <ac:picMkLst>
            <pc:docMk/>
            <pc:sldMk cId="2088352295" sldId="270"/>
            <ac:picMk id="8" creationId="{F3208F9D-9DC7-91F0-1FEA-AE93A83D6573}"/>
          </ac:picMkLst>
        </pc:picChg>
        <pc:picChg chg="del">
          <ac:chgData name="Katrien D'Hoker" userId="6ed856bad8dadef8" providerId="LiveId" clId="{0FC27B77-A972-466C-9E8A-1089BA1D360C}" dt="2023-07-03T11:33:01.475" v="310" actId="478"/>
          <ac:picMkLst>
            <pc:docMk/>
            <pc:sldMk cId="2088352295" sldId="270"/>
            <ac:picMk id="12" creationId="{6D272DAD-250E-06D6-C865-2C61BDC4B50B}"/>
          </ac:picMkLst>
        </pc:picChg>
        <pc:picChg chg="del">
          <ac:chgData name="Katrien D'Hoker" userId="6ed856bad8dadef8" providerId="LiveId" clId="{0FC27B77-A972-466C-9E8A-1089BA1D360C}" dt="2023-07-03T11:32:54.530" v="309" actId="478"/>
          <ac:picMkLst>
            <pc:docMk/>
            <pc:sldMk cId="2088352295" sldId="270"/>
            <ac:picMk id="19" creationId="{CE0A79EC-F772-350C-66D1-3C03C1697058}"/>
          </ac:picMkLst>
        </pc:picChg>
        <pc:picChg chg="del">
          <ac:chgData name="Katrien D'Hoker" userId="6ed856bad8dadef8" providerId="LiveId" clId="{0FC27B77-A972-466C-9E8A-1089BA1D360C}" dt="2023-07-03T11:32:53.601" v="308" actId="478"/>
          <ac:picMkLst>
            <pc:docMk/>
            <pc:sldMk cId="2088352295" sldId="270"/>
            <ac:picMk id="22" creationId="{7C34C1E8-996A-6A11-2C07-2F321381B77E}"/>
          </ac:picMkLst>
        </pc:picChg>
        <pc:picChg chg="del">
          <ac:chgData name="Katrien D'Hoker" userId="6ed856bad8dadef8" providerId="LiveId" clId="{0FC27B77-A972-466C-9E8A-1089BA1D360C}" dt="2023-07-03T11:32:52.417" v="307" actId="478"/>
          <ac:picMkLst>
            <pc:docMk/>
            <pc:sldMk cId="2088352295" sldId="270"/>
            <ac:picMk id="26" creationId="{BB5485E8-9B6C-1353-1601-8B8489A2D697}"/>
          </ac:picMkLst>
        </pc:picChg>
        <pc:picChg chg="del">
          <ac:chgData name="Katrien D'Hoker" userId="6ed856bad8dadef8" providerId="LiveId" clId="{0FC27B77-A972-466C-9E8A-1089BA1D360C}" dt="2023-07-03T11:32:51.585" v="306" actId="478"/>
          <ac:picMkLst>
            <pc:docMk/>
            <pc:sldMk cId="2088352295" sldId="270"/>
            <ac:picMk id="28" creationId="{8AC4EB19-7C2E-702C-A0B8-6D5DB452F1E2}"/>
          </ac:picMkLst>
        </pc:picChg>
        <pc:picChg chg="del">
          <ac:chgData name="Katrien D'Hoker" userId="6ed856bad8dadef8" providerId="LiveId" clId="{0FC27B77-A972-466C-9E8A-1089BA1D360C}" dt="2023-07-03T11:32:50.706" v="305" actId="478"/>
          <ac:picMkLst>
            <pc:docMk/>
            <pc:sldMk cId="2088352295" sldId="270"/>
            <ac:picMk id="30" creationId="{0DE7DA4F-5133-D85E-8930-E2F053620B19}"/>
          </ac:picMkLst>
        </pc:picChg>
      </pc:sldChg>
      <pc:sldChg chg="delSp modSp mod delAnim modAnim">
        <pc:chgData name="Katrien D'Hoker" userId="6ed856bad8dadef8" providerId="LiveId" clId="{0FC27B77-A972-466C-9E8A-1089BA1D360C}" dt="2023-07-03T12:08:19.759" v="1103" actId="6549"/>
        <pc:sldMkLst>
          <pc:docMk/>
          <pc:sldMk cId="4237267623" sldId="273"/>
        </pc:sldMkLst>
        <pc:spChg chg="mod">
          <ac:chgData name="Katrien D'Hoker" userId="6ed856bad8dadef8" providerId="LiveId" clId="{0FC27B77-A972-466C-9E8A-1089BA1D360C}" dt="2023-07-03T12:08:19.759" v="1103" actId="6549"/>
          <ac:spMkLst>
            <pc:docMk/>
            <pc:sldMk cId="4237267623" sldId="273"/>
            <ac:spMk id="2" creationId="{54C09967-05A2-D9A3-2FB4-AA4A668B07F0}"/>
          </ac:spMkLst>
        </pc:spChg>
        <pc:spChg chg="mod">
          <ac:chgData name="Katrien D'Hoker" userId="6ed856bad8dadef8" providerId="LiveId" clId="{0FC27B77-A972-466C-9E8A-1089BA1D360C}" dt="2023-07-03T11:46:30.822" v="649" actId="6549"/>
          <ac:spMkLst>
            <pc:docMk/>
            <pc:sldMk cId="4237267623" sldId="273"/>
            <ac:spMk id="3" creationId="{2AE80782-C0C8-0B45-C987-53E262F77AFA}"/>
          </ac:spMkLst>
        </pc:spChg>
        <pc:picChg chg="del">
          <ac:chgData name="Katrien D'Hoker" userId="6ed856bad8dadef8" providerId="LiveId" clId="{0FC27B77-A972-466C-9E8A-1089BA1D360C}" dt="2023-07-03T11:46:19.336" v="646" actId="478"/>
          <ac:picMkLst>
            <pc:docMk/>
            <pc:sldMk cId="4237267623" sldId="273"/>
            <ac:picMk id="6" creationId="{7DDCBE3D-7686-5562-782E-5AC097790A2E}"/>
          </ac:picMkLst>
        </pc:picChg>
        <pc:picChg chg="del">
          <ac:chgData name="Katrien D'Hoker" userId="6ed856bad8dadef8" providerId="LiveId" clId="{0FC27B77-A972-466C-9E8A-1089BA1D360C}" dt="2023-07-03T11:46:22.206" v="648" actId="478"/>
          <ac:picMkLst>
            <pc:docMk/>
            <pc:sldMk cId="4237267623" sldId="273"/>
            <ac:picMk id="14" creationId="{D99BAAE3-FC70-9BF4-2EDF-56F6B3A7D56D}"/>
          </ac:picMkLst>
        </pc:picChg>
        <pc:picChg chg="del">
          <ac:chgData name="Katrien D'Hoker" userId="6ed856bad8dadef8" providerId="LiveId" clId="{0FC27B77-A972-466C-9E8A-1089BA1D360C}" dt="2023-07-03T11:46:18.822" v="645" actId="478"/>
          <ac:picMkLst>
            <pc:docMk/>
            <pc:sldMk cId="4237267623" sldId="273"/>
            <ac:picMk id="16" creationId="{66FB966F-FDB9-543A-4730-AAC4171B621A}"/>
          </ac:picMkLst>
        </pc:picChg>
        <pc:picChg chg="del">
          <ac:chgData name="Katrien D'Hoker" userId="6ed856bad8dadef8" providerId="LiveId" clId="{0FC27B77-A972-466C-9E8A-1089BA1D360C}" dt="2023-07-03T11:46:21.429" v="647" actId="478"/>
          <ac:picMkLst>
            <pc:docMk/>
            <pc:sldMk cId="4237267623" sldId="273"/>
            <ac:picMk id="18" creationId="{4712A29E-F1B9-172F-FDCD-69695E8CCFA4}"/>
          </ac:picMkLst>
        </pc:picChg>
      </pc:sldChg>
      <pc:sldChg chg="delSp modSp mod delAnim">
        <pc:chgData name="Katrien D'Hoker" userId="6ed856bad8dadef8" providerId="LiveId" clId="{0FC27B77-A972-466C-9E8A-1089BA1D360C}" dt="2023-07-03T11:24:12.225" v="206" actId="478"/>
        <pc:sldMkLst>
          <pc:docMk/>
          <pc:sldMk cId="1642323995" sldId="281"/>
        </pc:sldMkLst>
        <pc:spChg chg="mod">
          <ac:chgData name="Katrien D'Hoker" userId="6ed856bad8dadef8" providerId="LiveId" clId="{0FC27B77-A972-466C-9E8A-1089BA1D360C}" dt="2023-07-03T11:17:38.067" v="79" actId="108"/>
          <ac:spMkLst>
            <pc:docMk/>
            <pc:sldMk cId="1642323995" sldId="281"/>
            <ac:spMk id="3" creationId="{8D370585-1436-CD06-1804-669C5F369BD4}"/>
          </ac:spMkLst>
        </pc:spChg>
        <pc:picChg chg="del">
          <ac:chgData name="Katrien D'Hoker" userId="6ed856bad8dadef8" providerId="LiveId" clId="{0FC27B77-A972-466C-9E8A-1089BA1D360C}" dt="2023-07-03T11:24:12.225" v="206" actId="478"/>
          <ac:picMkLst>
            <pc:docMk/>
            <pc:sldMk cId="1642323995" sldId="281"/>
            <ac:picMk id="5" creationId="{A5DD7273-1FF9-EA67-ED80-C7341B0B149E}"/>
          </ac:picMkLst>
        </pc:picChg>
        <pc:picChg chg="del">
          <ac:chgData name="Katrien D'Hoker" userId="6ed856bad8dadef8" providerId="LiveId" clId="{0FC27B77-A972-466C-9E8A-1089BA1D360C}" dt="2023-07-03T11:24:11.204" v="205" actId="478"/>
          <ac:picMkLst>
            <pc:docMk/>
            <pc:sldMk cId="1642323995" sldId="281"/>
            <ac:picMk id="7" creationId="{AA179B7F-8C43-9456-3776-CA4D9BDD2CA0}"/>
          </ac:picMkLst>
        </pc:picChg>
      </pc:sldChg>
      <pc:sldChg chg="addSp delSp modSp mod delAnim modAnim">
        <pc:chgData name="Katrien D'Hoker" userId="6ed856bad8dadef8" providerId="LiveId" clId="{0FC27B77-A972-466C-9E8A-1089BA1D360C}" dt="2023-07-03T11:34:46.653" v="376" actId="14100"/>
        <pc:sldMkLst>
          <pc:docMk/>
          <pc:sldMk cId="3782438559" sldId="288"/>
        </pc:sldMkLst>
        <pc:spChg chg="add mod">
          <ac:chgData name="Katrien D'Hoker" userId="6ed856bad8dadef8" providerId="LiveId" clId="{0FC27B77-A972-466C-9E8A-1089BA1D360C}" dt="2023-07-03T11:34:46.653" v="376" actId="14100"/>
          <ac:spMkLst>
            <pc:docMk/>
            <pc:sldMk cId="3782438559" sldId="288"/>
            <ac:spMk id="4" creationId="{321D35DF-733C-13F9-77E9-0828A1582154}"/>
          </ac:spMkLst>
        </pc:spChg>
        <pc:picChg chg="del">
          <ac:chgData name="Katrien D'Hoker" userId="6ed856bad8dadef8" providerId="LiveId" clId="{0FC27B77-A972-466C-9E8A-1089BA1D360C}" dt="2023-07-03T11:33:41.996" v="316" actId="478"/>
          <ac:picMkLst>
            <pc:docMk/>
            <pc:sldMk cId="3782438559" sldId="288"/>
            <ac:picMk id="8" creationId="{B7D783FF-B51C-52DF-64E3-06A6195AFD43}"/>
          </ac:picMkLst>
        </pc:picChg>
        <pc:picChg chg="del">
          <ac:chgData name="Katrien D'Hoker" userId="6ed856bad8dadef8" providerId="LiveId" clId="{0FC27B77-A972-466C-9E8A-1089BA1D360C}" dt="2023-07-03T11:34:34.395" v="373" actId="478"/>
          <ac:picMkLst>
            <pc:docMk/>
            <pc:sldMk cId="3782438559" sldId="288"/>
            <ac:picMk id="12" creationId="{A3359EED-0E6D-0F3B-9210-961EF3762596}"/>
          </ac:picMkLst>
        </pc:picChg>
      </pc:sldChg>
      <pc:sldChg chg="delSp modSp mod delAnim modAnim">
        <pc:chgData name="Katrien D'Hoker" userId="6ed856bad8dadef8" providerId="LiveId" clId="{0FC27B77-A972-466C-9E8A-1089BA1D360C}" dt="2023-07-03T11:37:44.740" v="439" actId="20577"/>
        <pc:sldMkLst>
          <pc:docMk/>
          <pc:sldMk cId="805101055" sldId="290"/>
        </pc:sldMkLst>
        <pc:spChg chg="mod">
          <ac:chgData name="Katrien D'Hoker" userId="6ed856bad8dadef8" providerId="LiveId" clId="{0FC27B77-A972-466C-9E8A-1089BA1D360C}" dt="2023-07-03T11:37:44.740" v="439" actId="20577"/>
          <ac:spMkLst>
            <pc:docMk/>
            <pc:sldMk cId="805101055" sldId="290"/>
            <ac:spMk id="3" creationId="{0B389E35-3A9A-EF87-99F5-3009E723DA9B}"/>
          </ac:spMkLst>
        </pc:spChg>
        <pc:picChg chg="del">
          <ac:chgData name="Katrien D'Hoker" userId="6ed856bad8dadef8" providerId="LiveId" clId="{0FC27B77-A972-466C-9E8A-1089BA1D360C}" dt="2023-07-03T11:37:26.032" v="427" actId="478"/>
          <ac:picMkLst>
            <pc:docMk/>
            <pc:sldMk cId="805101055" sldId="290"/>
            <ac:picMk id="5" creationId="{C059FB7C-2B93-57DA-D2A0-E4ED3A3F7992}"/>
          </ac:picMkLst>
        </pc:picChg>
        <pc:picChg chg="del">
          <ac:chgData name="Katrien D'Hoker" userId="6ed856bad8dadef8" providerId="LiveId" clId="{0FC27B77-A972-466C-9E8A-1089BA1D360C}" dt="2023-07-03T11:37:25.376" v="426" actId="478"/>
          <ac:picMkLst>
            <pc:docMk/>
            <pc:sldMk cId="805101055" sldId="290"/>
            <ac:picMk id="7" creationId="{8ED2BBF7-73BA-F2F7-366B-D2CB361D1DCF}"/>
          </ac:picMkLst>
        </pc:picChg>
        <pc:picChg chg="del">
          <ac:chgData name="Katrien D'Hoker" userId="6ed856bad8dadef8" providerId="LiveId" clId="{0FC27B77-A972-466C-9E8A-1089BA1D360C}" dt="2023-07-03T11:37:24.746" v="425" actId="478"/>
          <ac:picMkLst>
            <pc:docMk/>
            <pc:sldMk cId="805101055" sldId="290"/>
            <ac:picMk id="9" creationId="{DB5E003B-9810-18F8-D511-BEE9C7DD3EE1}"/>
          </ac:picMkLst>
        </pc:picChg>
        <pc:picChg chg="del">
          <ac:chgData name="Katrien D'Hoker" userId="6ed856bad8dadef8" providerId="LiveId" clId="{0FC27B77-A972-466C-9E8A-1089BA1D360C}" dt="2023-07-03T11:37:22.185" v="423" actId="478"/>
          <ac:picMkLst>
            <pc:docMk/>
            <pc:sldMk cId="805101055" sldId="290"/>
            <ac:picMk id="11" creationId="{02D0D278-D3F6-9708-C945-AE603DF1F38A}"/>
          </ac:picMkLst>
        </pc:picChg>
        <pc:picChg chg="del">
          <ac:chgData name="Katrien D'Hoker" userId="6ed856bad8dadef8" providerId="LiveId" clId="{0FC27B77-A972-466C-9E8A-1089BA1D360C}" dt="2023-07-03T11:37:24.209" v="424" actId="478"/>
          <ac:picMkLst>
            <pc:docMk/>
            <pc:sldMk cId="805101055" sldId="290"/>
            <ac:picMk id="13" creationId="{03DCF3A7-2415-25D3-C256-1E8B674AD3E9}"/>
          </ac:picMkLst>
        </pc:picChg>
      </pc:sldChg>
      <pc:sldChg chg="delSp modSp mod delAnim modAnim">
        <pc:chgData name="Katrien D'Hoker" userId="6ed856bad8dadef8" providerId="LiveId" clId="{0FC27B77-A972-466C-9E8A-1089BA1D360C}" dt="2023-07-03T12:08:39.089" v="1105" actId="6549"/>
        <pc:sldMkLst>
          <pc:docMk/>
          <pc:sldMk cId="1194223521" sldId="292"/>
        </pc:sldMkLst>
        <pc:spChg chg="mod">
          <ac:chgData name="Katrien D'Hoker" userId="6ed856bad8dadef8" providerId="LiveId" clId="{0FC27B77-A972-466C-9E8A-1089BA1D360C}" dt="2023-07-03T12:08:39.089" v="1105" actId="6549"/>
          <ac:spMkLst>
            <pc:docMk/>
            <pc:sldMk cId="1194223521" sldId="292"/>
            <ac:spMk id="2" creationId="{54B89295-BEB9-3154-FE8A-D832CA0A5824}"/>
          </ac:spMkLst>
        </pc:spChg>
        <pc:spChg chg="mod">
          <ac:chgData name="Katrien D'Hoker" userId="6ed856bad8dadef8" providerId="LiveId" clId="{0FC27B77-A972-466C-9E8A-1089BA1D360C}" dt="2023-07-03T11:59:30.642" v="950" actId="5793"/>
          <ac:spMkLst>
            <pc:docMk/>
            <pc:sldMk cId="1194223521" sldId="292"/>
            <ac:spMk id="3" creationId="{0B389E35-3A9A-EF87-99F5-3009E723DA9B}"/>
          </ac:spMkLst>
        </pc:spChg>
        <pc:picChg chg="del mod">
          <ac:chgData name="Katrien D'Hoker" userId="6ed856bad8dadef8" providerId="LiveId" clId="{0FC27B77-A972-466C-9E8A-1089BA1D360C}" dt="2023-07-03T11:59:43.675" v="953" actId="478"/>
          <ac:picMkLst>
            <pc:docMk/>
            <pc:sldMk cId="1194223521" sldId="292"/>
            <ac:picMk id="8" creationId="{EE95433D-F664-0CDF-4ACF-6090B4F51064}"/>
          </ac:picMkLst>
        </pc:picChg>
        <pc:picChg chg="mod">
          <ac:chgData name="Katrien D'Hoker" userId="6ed856bad8dadef8" providerId="LiveId" clId="{0FC27B77-A972-466C-9E8A-1089BA1D360C}" dt="2023-07-03T11:59:51.727" v="956" actId="1076"/>
          <ac:picMkLst>
            <pc:docMk/>
            <pc:sldMk cId="1194223521" sldId="292"/>
            <ac:picMk id="10" creationId="{4F9B47A2-F2AE-5CB5-664D-871884A42A6C}"/>
          </ac:picMkLst>
        </pc:picChg>
        <pc:picChg chg="del">
          <ac:chgData name="Katrien D'Hoker" userId="6ed856bad8dadef8" providerId="LiveId" clId="{0FC27B77-A972-466C-9E8A-1089BA1D360C}" dt="2023-07-03T11:59:44.708" v="954" actId="478"/>
          <ac:picMkLst>
            <pc:docMk/>
            <pc:sldMk cId="1194223521" sldId="292"/>
            <ac:picMk id="12" creationId="{E49B8886-4CBF-781D-5D31-626EC10DA0B9}"/>
          </ac:picMkLst>
        </pc:picChg>
      </pc:sldChg>
      <pc:sldChg chg="delSp modSp mod delAnim modAnim">
        <pc:chgData name="Katrien D'Hoker" userId="6ed856bad8dadef8" providerId="LiveId" clId="{0FC27B77-A972-466C-9E8A-1089BA1D360C}" dt="2023-07-03T11:38:20.569" v="468"/>
        <pc:sldMkLst>
          <pc:docMk/>
          <pc:sldMk cId="2168601881" sldId="293"/>
        </pc:sldMkLst>
        <pc:spChg chg="mod">
          <ac:chgData name="Katrien D'Hoker" userId="6ed856bad8dadef8" providerId="LiveId" clId="{0FC27B77-A972-466C-9E8A-1089BA1D360C}" dt="2023-07-03T11:38:01.435" v="461" actId="20577"/>
          <ac:spMkLst>
            <pc:docMk/>
            <pc:sldMk cId="2168601881" sldId="293"/>
            <ac:spMk id="2" creationId="{54B89295-BEB9-3154-FE8A-D832CA0A5824}"/>
          </ac:spMkLst>
        </pc:spChg>
        <pc:spChg chg="mod">
          <ac:chgData name="Katrien D'Hoker" userId="6ed856bad8dadef8" providerId="LiveId" clId="{0FC27B77-A972-466C-9E8A-1089BA1D360C}" dt="2023-07-03T11:38:07.823" v="462" actId="6549"/>
          <ac:spMkLst>
            <pc:docMk/>
            <pc:sldMk cId="2168601881" sldId="293"/>
            <ac:spMk id="3" creationId="{0B389E35-3A9A-EF87-99F5-3009E723DA9B}"/>
          </ac:spMkLst>
        </pc:spChg>
        <pc:picChg chg="del">
          <ac:chgData name="Katrien D'Hoker" userId="6ed856bad8dadef8" providerId="LiveId" clId="{0FC27B77-A972-466C-9E8A-1089BA1D360C}" dt="2023-07-03T11:38:13.848" v="466" actId="478"/>
          <ac:picMkLst>
            <pc:docMk/>
            <pc:sldMk cId="2168601881" sldId="293"/>
            <ac:picMk id="6" creationId="{645DEA02-D23C-24C9-93D0-8A68606BA610}"/>
          </ac:picMkLst>
        </pc:picChg>
        <pc:picChg chg="del">
          <ac:chgData name="Katrien D'Hoker" userId="6ed856bad8dadef8" providerId="LiveId" clId="{0FC27B77-A972-466C-9E8A-1089BA1D360C}" dt="2023-07-03T11:38:11.985" v="464" actId="478"/>
          <ac:picMkLst>
            <pc:docMk/>
            <pc:sldMk cId="2168601881" sldId="293"/>
            <ac:picMk id="10" creationId="{23C2FB52-A026-09F3-3CCC-5EEE9DD78E63}"/>
          </ac:picMkLst>
        </pc:picChg>
        <pc:picChg chg="mod">
          <ac:chgData name="Katrien D'Hoker" userId="6ed856bad8dadef8" providerId="LiveId" clId="{0FC27B77-A972-466C-9E8A-1089BA1D360C}" dt="2023-07-03T11:38:17.837" v="467" actId="1076"/>
          <ac:picMkLst>
            <pc:docMk/>
            <pc:sldMk cId="2168601881" sldId="293"/>
            <ac:picMk id="13" creationId="{988D5ABA-F519-B0CB-3DF5-636E92364C7A}"/>
          </ac:picMkLst>
        </pc:picChg>
        <pc:picChg chg="del">
          <ac:chgData name="Katrien D'Hoker" userId="6ed856bad8dadef8" providerId="LiveId" clId="{0FC27B77-A972-466C-9E8A-1089BA1D360C}" dt="2023-07-03T11:38:12.976" v="465" actId="478"/>
          <ac:picMkLst>
            <pc:docMk/>
            <pc:sldMk cId="2168601881" sldId="293"/>
            <ac:picMk id="15" creationId="{6D2722D2-7830-3F47-A4FA-408EC082E3BB}"/>
          </ac:picMkLst>
        </pc:picChg>
      </pc:sldChg>
      <pc:sldChg chg="delSp modSp add del mod delAnim modAnim">
        <pc:chgData name="Katrien D'Hoker" userId="6ed856bad8dadef8" providerId="LiveId" clId="{0FC27B77-A972-466C-9E8A-1089BA1D360C}" dt="2023-07-03T12:04:31.647" v="1044" actId="1076"/>
        <pc:sldMkLst>
          <pc:docMk/>
          <pc:sldMk cId="3470067828" sldId="295"/>
        </pc:sldMkLst>
        <pc:spChg chg="mod">
          <ac:chgData name="Katrien D'Hoker" userId="6ed856bad8dadef8" providerId="LiveId" clId="{0FC27B77-A972-466C-9E8A-1089BA1D360C}" dt="2023-07-03T12:03:40.439" v="1030" actId="20577"/>
          <ac:spMkLst>
            <pc:docMk/>
            <pc:sldMk cId="3470067828" sldId="295"/>
            <ac:spMk id="2" creationId="{54B89295-BEB9-3154-FE8A-D832CA0A5824}"/>
          </ac:spMkLst>
        </pc:spChg>
        <pc:spChg chg="mod">
          <ac:chgData name="Katrien D'Hoker" userId="6ed856bad8dadef8" providerId="LiveId" clId="{0FC27B77-A972-466C-9E8A-1089BA1D360C}" dt="2023-07-03T12:03:49.224" v="1032" actId="5793"/>
          <ac:spMkLst>
            <pc:docMk/>
            <pc:sldMk cId="3470067828" sldId="295"/>
            <ac:spMk id="8" creationId="{6CF103CE-3F91-F629-318E-0CF2E03BEBEF}"/>
          </ac:spMkLst>
        </pc:spChg>
        <pc:picChg chg="del">
          <ac:chgData name="Katrien D'Hoker" userId="6ed856bad8dadef8" providerId="LiveId" clId="{0FC27B77-A972-466C-9E8A-1089BA1D360C}" dt="2023-07-03T12:03:58.192" v="1038" actId="478"/>
          <ac:picMkLst>
            <pc:docMk/>
            <pc:sldMk cId="3470067828" sldId="295"/>
            <ac:picMk id="4" creationId="{A0827A97-D85F-123F-6524-179A38F1458B}"/>
          </ac:picMkLst>
        </pc:picChg>
        <pc:picChg chg="del">
          <ac:chgData name="Katrien D'Hoker" userId="6ed856bad8dadef8" providerId="LiveId" clId="{0FC27B77-A972-466C-9E8A-1089BA1D360C}" dt="2023-07-03T12:03:55.688" v="1034" actId="478"/>
          <ac:picMkLst>
            <pc:docMk/>
            <pc:sldMk cId="3470067828" sldId="295"/>
            <ac:picMk id="6" creationId="{F889BD48-FD2C-2DAE-6CE4-86205CA6B3CE}"/>
          </ac:picMkLst>
        </pc:picChg>
        <pc:picChg chg="mod">
          <ac:chgData name="Katrien D'Hoker" userId="6ed856bad8dadef8" providerId="LiveId" clId="{0FC27B77-A972-466C-9E8A-1089BA1D360C}" dt="2023-07-03T12:04:31.647" v="1044" actId="1076"/>
          <ac:picMkLst>
            <pc:docMk/>
            <pc:sldMk cId="3470067828" sldId="295"/>
            <ac:picMk id="9" creationId="{0D9C1669-AEA8-FEF8-A421-D11BACD69BB2}"/>
          </ac:picMkLst>
        </pc:picChg>
        <pc:picChg chg="del">
          <ac:chgData name="Katrien D'Hoker" userId="6ed856bad8dadef8" providerId="LiveId" clId="{0FC27B77-A972-466C-9E8A-1089BA1D360C}" dt="2023-07-03T12:03:57.588" v="1037" actId="478"/>
          <ac:picMkLst>
            <pc:docMk/>
            <pc:sldMk cId="3470067828" sldId="295"/>
            <ac:picMk id="13" creationId="{B72387D4-55EC-95A7-0D10-09BF61165F5A}"/>
          </ac:picMkLst>
        </pc:picChg>
        <pc:picChg chg="del">
          <ac:chgData name="Katrien D'Hoker" userId="6ed856bad8dadef8" providerId="LiveId" clId="{0FC27B77-A972-466C-9E8A-1089BA1D360C}" dt="2023-07-03T12:03:57.034" v="1036" actId="478"/>
          <ac:picMkLst>
            <pc:docMk/>
            <pc:sldMk cId="3470067828" sldId="295"/>
            <ac:picMk id="17" creationId="{F250EA14-5FC0-FF8E-01A7-96DD33BAE8E0}"/>
          </ac:picMkLst>
        </pc:picChg>
        <pc:picChg chg="del">
          <ac:chgData name="Katrien D'Hoker" userId="6ed856bad8dadef8" providerId="LiveId" clId="{0FC27B77-A972-466C-9E8A-1089BA1D360C}" dt="2023-07-03T12:03:56.363" v="1035" actId="478"/>
          <ac:picMkLst>
            <pc:docMk/>
            <pc:sldMk cId="3470067828" sldId="295"/>
            <ac:picMk id="22" creationId="{4FC5C9FD-50EA-2A4D-FB7D-4A5CB042E1FE}"/>
          </ac:picMkLst>
        </pc:picChg>
        <pc:picChg chg="del">
          <ac:chgData name="Katrien D'Hoker" userId="6ed856bad8dadef8" providerId="LiveId" clId="{0FC27B77-A972-466C-9E8A-1089BA1D360C}" dt="2023-07-03T11:41:47.823" v="489" actId="478"/>
          <ac:picMkLst>
            <pc:docMk/>
            <pc:sldMk cId="3470067828" sldId="295"/>
            <ac:picMk id="24" creationId="{1B58647B-D27D-F26E-4D4A-5A3B4B0002E9}"/>
          </ac:picMkLst>
        </pc:picChg>
      </pc:sldChg>
      <pc:sldChg chg="delSp modSp mod delAnim modAnim">
        <pc:chgData name="Katrien D'Hoker" userId="6ed856bad8dadef8" providerId="LiveId" clId="{0FC27B77-A972-466C-9E8A-1089BA1D360C}" dt="2023-07-03T12:06:16.583" v="1101" actId="1076"/>
        <pc:sldMkLst>
          <pc:docMk/>
          <pc:sldMk cId="4001416024" sldId="296"/>
        </pc:sldMkLst>
        <pc:spChg chg="mod">
          <ac:chgData name="Katrien D'Hoker" userId="6ed856bad8dadef8" providerId="LiveId" clId="{0FC27B77-A972-466C-9E8A-1089BA1D360C}" dt="2023-07-03T12:06:04.831" v="1100" actId="20577"/>
          <ac:spMkLst>
            <pc:docMk/>
            <pc:sldMk cId="4001416024" sldId="296"/>
            <ac:spMk id="2" creationId="{54B89295-BEB9-3154-FE8A-D832CA0A5824}"/>
          </ac:spMkLst>
        </pc:spChg>
        <pc:spChg chg="mod">
          <ac:chgData name="Katrien D'Hoker" userId="6ed856bad8dadef8" providerId="LiveId" clId="{0FC27B77-A972-466C-9E8A-1089BA1D360C}" dt="2023-07-03T12:05:50.028" v="1089" actId="6549"/>
          <ac:spMkLst>
            <pc:docMk/>
            <pc:sldMk cId="4001416024" sldId="296"/>
            <ac:spMk id="8" creationId="{6CF103CE-3F91-F629-318E-0CF2E03BEBEF}"/>
          </ac:spMkLst>
        </pc:spChg>
        <pc:picChg chg="del">
          <ac:chgData name="Katrien D'Hoker" userId="6ed856bad8dadef8" providerId="LiveId" clId="{0FC27B77-A972-466C-9E8A-1089BA1D360C}" dt="2023-07-03T12:05:54.193" v="1093" actId="478"/>
          <ac:picMkLst>
            <pc:docMk/>
            <pc:sldMk cId="4001416024" sldId="296"/>
            <ac:picMk id="4" creationId="{7A2BC1AD-7DC4-E85E-6FB4-086646C6657E}"/>
          </ac:picMkLst>
        </pc:picChg>
        <pc:picChg chg="del">
          <ac:chgData name="Katrien D'Hoker" userId="6ed856bad8dadef8" providerId="LiveId" clId="{0FC27B77-A972-466C-9E8A-1089BA1D360C}" dt="2023-07-03T12:05:53.398" v="1092" actId="478"/>
          <ac:picMkLst>
            <pc:docMk/>
            <pc:sldMk cId="4001416024" sldId="296"/>
            <ac:picMk id="6" creationId="{FBB9933C-5642-C534-8050-4383917DD017}"/>
          </ac:picMkLst>
        </pc:picChg>
        <pc:picChg chg="mod">
          <ac:chgData name="Katrien D'Hoker" userId="6ed856bad8dadef8" providerId="LiveId" clId="{0FC27B77-A972-466C-9E8A-1089BA1D360C}" dt="2023-07-03T12:06:16.583" v="1101" actId="1076"/>
          <ac:picMkLst>
            <pc:docMk/>
            <pc:sldMk cId="4001416024" sldId="296"/>
            <ac:picMk id="9" creationId="{66B3F10E-782A-8963-FE17-C709FBC40635}"/>
          </ac:picMkLst>
        </pc:picChg>
      </pc:sldChg>
      <pc:sldChg chg="delSp modSp mod ord delAnim">
        <pc:chgData name="Katrien D'Hoker" userId="6ed856bad8dadef8" providerId="LiveId" clId="{0FC27B77-A972-466C-9E8A-1089BA1D360C}" dt="2023-07-03T12:02:27.930" v="1008"/>
        <pc:sldMkLst>
          <pc:docMk/>
          <pc:sldMk cId="2229090829" sldId="297"/>
        </pc:sldMkLst>
        <pc:spChg chg="mod">
          <ac:chgData name="Katrien D'Hoker" userId="6ed856bad8dadef8" providerId="LiveId" clId="{0FC27B77-A972-466C-9E8A-1089BA1D360C}" dt="2023-07-03T12:01:50.392" v="1006" actId="207"/>
          <ac:spMkLst>
            <pc:docMk/>
            <pc:sldMk cId="2229090829" sldId="297"/>
            <ac:spMk id="8" creationId="{6CF103CE-3F91-F629-318E-0CF2E03BEBEF}"/>
          </ac:spMkLst>
        </pc:spChg>
        <pc:picChg chg="del">
          <ac:chgData name="Katrien D'Hoker" userId="6ed856bad8dadef8" providerId="LiveId" clId="{0FC27B77-A972-466C-9E8A-1089BA1D360C}" dt="2023-07-03T12:01:42.739" v="1003" actId="478"/>
          <ac:picMkLst>
            <pc:docMk/>
            <pc:sldMk cId="2229090829" sldId="297"/>
            <ac:picMk id="4" creationId="{12CBDB89-B22C-8301-615F-BB98974CB777}"/>
          </ac:picMkLst>
        </pc:picChg>
        <pc:picChg chg="del">
          <ac:chgData name="Katrien D'Hoker" userId="6ed856bad8dadef8" providerId="LiveId" clId="{0FC27B77-A972-466C-9E8A-1089BA1D360C}" dt="2023-07-03T12:01:41.019" v="1000" actId="478"/>
          <ac:picMkLst>
            <pc:docMk/>
            <pc:sldMk cId="2229090829" sldId="297"/>
            <ac:picMk id="7" creationId="{BEDC2962-66FB-1DD0-1AFA-9A263B47C821}"/>
          </ac:picMkLst>
        </pc:picChg>
        <pc:picChg chg="del">
          <ac:chgData name="Katrien D'Hoker" userId="6ed856bad8dadef8" providerId="LiveId" clId="{0FC27B77-A972-466C-9E8A-1089BA1D360C}" dt="2023-07-03T12:01:41.649" v="1001" actId="478"/>
          <ac:picMkLst>
            <pc:docMk/>
            <pc:sldMk cId="2229090829" sldId="297"/>
            <ac:picMk id="12" creationId="{A49EB780-F1AA-EE79-35B2-EF1C4CAFE86B}"/>
          </ac:picMkLst>
        </pc:picChg>
        <pc:picChg chg="del">
          <ac:chgData name="Katrien D'Hoker" userId="6ed856bad8dadef8" providerId="LiveId" clId="{0FC27B77-A972-466C-9E8A-1089BA1D360C}" dt="2023-07-03T12:01:44.241" v="1004" actId="478"/>
          <ac:picMkLst>
            <pc:docMk/>
            <pc:sldMk cId="2229090829" sldId="297"/>
            <ac:picMk id="16" creationId="{E77812C4-6DD6-59C3-19C8-962BF6E97F15}"/>
          </ac:picMkLst>
        </pc:picChg>
        <pc:picChg chg="del">
          <ac:chgData name="Katrien D'Hoker" userId="6ed856bad8dadef8" providerId="LiveId" clId="{0FC27B77-A972-466C-9E8A-1089BA1D360C}" dt="2023-07-03T12:01:44.858" v="1005" actId="478"/>
          <ac:picMkLst>
            <pc:docMk/>
            <pc:sldMk cId="2229090829" sldId="297"/>
            <ac:picMk id="19" creationId="{4FC92756-CDEE-EED3-4B80-98671E15731C}"/>
          </ac:picMkLst>
        </pc:picChg>
        <pc:picChg chg="del">
          <ac:chgData name="Katrien D'Hoker" userId="6ed856bad8dadef8" providerId="LiveId" clId="{0FC27B77-A972-466C-9E8A-1089BA1D360C}" dt="2023-07-03T12:01:42.222" v="1002" actId="478"/>
          <ac:picMkLst>
            <pc:docMk/>
            <pc:sldMk cId="2229090829" sldId="297"/>
            <ac:picMk id="21" creationId="{C331198F-002E-A499-B35B-029AE6F8AD3A}"/>
          </ac:picMkLst>
        </pc:picChg>
      </pc:sldChg>
      <pc:sldChg chg="modSp mod modAnim">
        <pc:chgData name="Katrien D'Hoker" userId="6ed856bad8dadef8" providerId="LiveId" clId="{0FC27B77-A972-466C-9E8A-1089BA1D360C}" dt="2023-07-03T12:09:08.873" v="1108" actId="6549"/>
        <pc:sldMkLst>
          <pc:docMk/>
          <pc:sldMk cId="2849018946" sldId="299"/>
        </pc:sldMkLst>
        <pc:spChg chg="mod">
          <ac:chgData name="Katrien D'Hoker" userId="6ed856bad8dadef8" providerId="LiveId" clId="{0FC27B77-A972-466C-9E8A-1089BA1D360C}" dt="2023-07-03T12:09:08.873" v="1108" actId="6549"/>
          <ac:spMkLst>
            <pc:docMk/>
            <pc:sldMk cId="2849018946" sldId="299"/>
            <ac:spMk id="2" creationId="{19404696-FB06-801F-B2BE-21D32F0D4804}"/>
          </ac:spMkLst>
        </pc:spChg>
        <pc:spChg chg="mod">
          <ac:chgData name="Katrien D'Hoker" userId="6ed856bad8dadef8" providerId="LiveId" clId="{0FC27B77-A972-466C-9E8A-1089BA1D360C}" dt="2023-07-03T11:52:21.266" v="811" actId="5793"/>
          <ac:spMkLst>
            <pc:docMk/>
            <pc:sldMk cId="2849018946" sldId="299"/>
            <ac:spMk id="3" creationId="{F083A513-BCB4-25FC-5ED7-15A85116E48B}"/>
          </ac:spMkLst>
        </pc:spChg>
      </pc:sldChg>
      <pc:sldChg chg="modSp mod modAnim">
        <pc:chgData name="Katrien D'Hoker" userId="6ed856bad8dadef8" providerId="LiveId" clId="{0FC27B77-A972-466C-9E8A-1089BA1D360C}" dt="2023-07-03T12:09:12.129" v="1109" actId="6549"/>
        <pc:sldMkLst>
          <pc:docMk/>
          <pc:sldMk cId="3600116260" sldId="300"/>
        </pc:sldMkLst>
        <pc:spChg chg="mod">
          <ac:chgData name="Katrien D'Hoker" userId="6ed856bad8dadef8" providerId="LiveId" clId="{0FC27B77-A972-466C-9E8A-1089BA1D360C}" dt="2023-07-03T12:09:12.129" v="1109" actId="6549"/>
          <ac:spMkLst>
            <pc:docMk/>
            <pc:sldMk cId="3600116260" sldId="300"/>
            <ac:spMk id="2" creationId="{19404696-FB06-801F-B2BE-21D32F0D4804}"/>
          </ac:spMkLst>
        </pc:spChg>
        <pc:spChg chg="mod">
          <ac:chgData name="Katrien D'Hoker" userId="6ed856bad8dadef8" providerId="LiveId" clId="{0FC27B77-A972-466C-9E8A-1089BA1D360C}" dt="2023-07-03T11:52:47.060" v="816" actId="5793"/>
          <ac:spMkLst>
            <pc:docMk/>
            <pc:sldMk cId="3600116260" sldId="300"/>
            <ac:spMk id="3" creationId="{F083A513-BCB4-25FC-5ED7-15A85116E48B}"/>
          </ac:spMkLst>
        </pc:spChg>
        <pc:picChg chg="mod">
          <ac:chgData name="Katrien D'Hoker" userId="6ed856bad8dadef8" providerId="LiveId" clId="{0FC27B77-A972-466C-9E8A-1089BA1D360C}" dt="2023-07-03T11:53:50.160" v="857" actId="1076"/>
          <ac:picMkLst>
            <pc:docMk/>
            <pc:sldMk cId="3600116260" sldId="300"/>
            <ac:picMk id="14" creationId="{CF26DA9A-EFCF-AB24-0967-B094C9722833}"/>
          </ac:picMkLst>
        </pc:picChg>
        <pc:picChg chg="mod">
          <ac:chgData name="Katrien D'Hoker" userId="6ed856bad8dadef8" providerId="LiveId" clId="{0FC27B77-A972-466C-9E8A-1089BA1D360C}" dt="2023-07-03T11:53:50.160" v="857" actId="1076"/>
          <ac:picMkLst>
            <pc:docMk/>
            <pc:sldMk cId="3600116260" sldId="300"/>
            <ac:picMk id="16" creationId="{CBB7C8C6-44EB-F773-E4D9-795AC6097450}"/>
          </ac:picMkLst>
        </pc:picChg>
        <pc:picChg chg="mod">
          <ac:chgData name="Katrien D'Hoker" userId="6ed856bad8dadef8" providerId="LiveId" clId="{0FC27B77-A972-466C-9E8A-1089BA1D360C}" dt="2023-07-03T11:53:50.160" v="857" actId="1076"/>
          <ac:picMkLst>
            <pc:docMk/>
            <pc:sldMk cId="3600116260" sldId="300"/>
            <ac:picMk id="18" creationId="{CADE5DB8-ADB3-E55F-0EED-D83BFD956959}"/>
          </ac:picMkLst>
        </pc:picChg>
        <pc:picChg chg="mod">
          <ac:chgData name="Katrien D'Hoker" userId="6ed856bad8dadef8" providerId="LiveId" clId="{0FC27B77-A972-466C-9E8A-1089BA1D360C}" dt="2023-07-03T11:53:50.160" v="857" actId="1076"/>
          <ac:picMkLst>
            <pc:docMk/>
            <pc:sldMk cId="3600116260" sldId="300"/>
            <ac:picMk id="2050" creationId="{9420EA44-30F7-490F-3A69-4CAE4FB865A3}"/>
          </ac:picMkLst>
        </pc:picChg>
        <pc:picChg chg="mod">
          <ac:chgData name="Katrien D'Hoker" userId="6ed856bad8dadef8" providerId="LiveId" clId="{0FC27B77-A972-466C-9E8A-1089BA1D360C}" dt="2023-07-03T11:53:50.160" v="857" actId="1076"/>
          <ac:picMkLst>
            <pc:docMk/>
            <pc:sldMk cId="3600116260" sldId="300"/>
            <ac:picMk id="2052" creationId="{2726D777-2D0F-3EE2-2676-34D627032312}"/>
          </ac:picMkLst>
        </pc:picChg>
        <pc:picChg chg="mod">
          <ac:chgData name="Katrien D'Hoker" userId="6ed856bad8dadef8" providerId="LiveId" clId="{0FC27B77-A972-466C-9E8A-1089BA1D360C}" dt="2023-07-03T11:53:50.160" v="857" actId="1076"/>
          <ac:picMkLst>
            <pc:docMk/>
            <pc:sldMk cId="3600116260" sldId="300"/>
            <ac:picMk id="2056" creationId="{205841C9-A1D4-8A9B-2636-6226177508CA}"/>
          </ac:picMkLst>
        </pc:picChg>
      </pc:sldChg>
      <pc:sldChg chg="modSp mod modAnim">
        <pc:chgData name="Katrien D'Hoker" userId="6ed856bad8dadef8" providerId="LiveId" clId="{0FC27B77-A972-466C-9E8A-1089BA1D360C}" dt="2023-07-03T12:09:20.056" v="1110" actId="6549"/>
        <pc:sldMkLst>
          <pc:docMk/>
          <pc:sldMk cId="2611033978" sldId="302"/>
        </pc:sldMkLst>
        <pc:spChg chg="mod">
          <ac:chgData name="Katrien D'Hoker" userId="6ed856bad8dadef8" providerId="LiveId" clId="{0FC27B77-A972-466C-9E8A-1089BA1D360C}" dt="2023-07-03T12:09:20.056" v="1110" actId="6549"/>
          <ac:spMkLst>
            <pc:docMk/>
            <pc:sldMk cId="2611033978" sldId="302"/>
            <ac:spMk id="2" creationId="{19404696-FB06-801F-B2BE-21D32F0D4804}"/>
          </ac:spMkLst>
        </pc:spChg>
        <pc:spChg chg="mod">
          <ac:chgData name="Katrien D'Hoker" userId="6ed856bad8dadef8" providerId="LiveId" clId="{0FC27B77-A972-466C-9E8A-1089BA1D360C}" dt="2023-07-03T11:54:12.355" v="859" actId="6549"/>
          <ac:spMkLst>
            <pc:docMk/>
            <pc:sldMk cId="2611033978" sldId="302"/>
            <ac:spMk id="3" creationId="{F083A513-BCB4-25FC-5ED7-15A85116E48B}"/>
          </ac:spMkLst>
        </pc:spChg>
        <pc:picChg chg="mod">
          <ac:chgData name="Katrien D'Hoker" userId="6ed856bad8dadef8" providerId="LiveId" clId="{0FC27B77-A972-466C-9E8A-1089BA1D360C}" dt="2023-07-03T11:56:30.088" v="893" actId="1076"/>
          <ac:picMkLst>
            <pc:docMk/>
            <pc:sldMk cId="2611033978" sldId="302"/>
            <ac:picMk id="3074" creationId="{8D2BEED3-8796-27AA-F0F0-872288C8AA1A}"/>
          </ac:picMkLst>
        </pc:picChg>
        <pc:picChg chg="mod">
          <ac:chgData name="Katrien D'Hoker" userId="6ed856bad8dadef8" providerId="LiveId" clId="{0FC27B77-A972-466C-9E8A-1089BA1D360C}" dt="2023-07-03T11:56:30.088" v="893" actId="1076"/>
          <ac:picMkLst>
            <pc:docMk/>
            <pc:sldMk cId="2611033978" sldId="302"/>
            <ac:picMk id="3076" creationId="{08293B4C-05F6-1502-3639-8D31F8C9B248}"/>
          </ac:picMkLst>
        </pc:picChg>
        <pc:picChg chg="mod">
          <ac:chgData name="Katrien D'Hoker" userId="6ed856bad8dadef8" providerId="LiveId" clId="{0FC27B77-A972-466C-9E8A-1089BA1D360C}" dt="2023-07-03T11:56:30.088" v="893" actId="1076"/>
          <ac:picMkLst>
            <pc:docMk/>
            <pc:sldMk cId="2611033978" sldId="302"/>
            <ac:picMk id="3084" creationId="{03B6D5FC-6D36-395F-EB99-C56415C995D4}"/>
          </ac:picMkLst>
        </pc:picChg>
        <pc:picChg chg="mod">
          <ac:chgData name="Katrien D'Hoker" userId="6ed856bad8dadef8" providerId="LiveId" clId="{0FC27B77-A972-466C-9E8A-1089BA1D360C}" dt="2023-07-03T11:56:30.088" v="893" actId="1076"/>
          <ac:picMkLst>
            <pc:docMk/>
            <pc:sldMk cId="2611033978" sldId="302"/>
            <ac:picMk id="3086" creationId="{F4B92CFF-ED8F-479C-BD94-C31EEA2BB732}"/>
          </ac:picMkLst>
        </pc:picChg>
        <pc:picChg chg="mod">
          <ac:chgData name="Katrien D'Hoker" userId="6ed856bad8dadef8" providerId="LiveId" clId="{0FC27B77-A972-466C-9E8A-1089BA1D360C}" dt="2023-07-03T11:56:39.433" v="894" actId="1076"/>
          <ac:picMkLst>
            <pc:docMk/>
            <pc:sldMk cId="2611033978" sldId="302"/>
            <ac:picMk id="3088" creationId="{12F1B469-73AC-90A3-DBDF-858B0362EF35}"/>
          </ac:picMkLst>
        </pc:picChg>
      </pc:sldChg>
      <pc:sldChg chg="delSp modSp mod ord delAnim">
        <pc:chgData name="Katrien D'Hoker" userId="6ed856bad8dadef8" providerId="LiveId" clId="{0FC27B77-A972-466C-9E8A-1089BA1D360C}" dt="2023-07-03T11:51:06.804" v="748"/>
        <pc:sldMkLst>
          <pc:docMk/>
          <pc:sldMk cId="4094405003" sldId="303"/>
        </pc:sldMkLst>
        <pc:spChg chg="mod">
          <ac:chgData name="Katrien D'Hoker" userId="6ed856bad8dadef8" providerId="LiveId" clId="{0FC27B77-A972-466C-9E8A-1089BA1D360C}" dt="2023-07-03T11:50:39.391" v="746" actId="207"/>
          <ac:spMkLst>
            <pc:docMk/>
            <pc:sldMk cId="4094405003" sldId="303"/>
            <ac:spMk id="3" creationId="{F083A513-BCB4-25FC-5ED7-15A85116E48B}"/>
          </ac:spMkLst>
        </pc:spChg>
        <pc:picChg chg="del">
          <ac:chgData name="Katrien D'Hoker" userId="6ed856bad8dadef8" providerId="LiveId" clId="{0FC27B77-A972-466C-9E8A-1089BA1D360C}" dt="2023-07-03T11:50:24.677" v="744" actId="478"/>
          <ac:picMkLst>
            <pc:docMk/>
            <pc:sldMk cId="4094405003" sldId="303"/>
            <ac:picMk id="6" creationId="{947596A7-1812-336A-067D-AD7601C49239}"/>
          </ac:picMkLst>
        </pc:picChg>
        <pc:picChg chg="del">
          <ac:chgData name="Katrien D'Hoker" userId="6ed856bad8dadef8" providerId="LiveId" clId="{0FC27B77-A972-466C-9E8A-1089BA1D360C}" dt="2023-07-03T11:50:23.588" v="742" actId="478"/>
          <ac:picMkLst>
            <pc:docMk/>
            <pc:sldMk cId="4094405003" sldId="303"/>
            <ac:picMk id="10" creationId="{D55680D3-AA17-B7C6-1F00-7A3E41531C12}"/>
          </ac:picMkLst>
        </pc:picChg>
        <pc:picChg chg="del">
          <ac:chgData name="Katrien D'Hoker" userId="6ed856bad8dadef8" providerId="LiveId" clId="{0FC27B77-A972-466C-9E8A-1089BA1D360C}" dt="2023-07-03T11:50:24.149" v="743" actId="478"/>
          <ac:picMkLst>
            <pc:docMk/>
            <pc:sldMk cId="4094405003" sldId="303"/>
            <ac:picMk id="14" creationId="{D356EE67-80E1-1019-B64B-759F3EB9589A}"/>
          </ac:picMkLst>
        </pc:picChg>
        <pc:picChg chg="del">
          <ac:chgData name="Katrien D'Hoker" userId="6ed856bad8dadef8" providerId="LiveId" clId="{0FC27B77-A972-466C-9E8A-1089BA1D360C}" dt="2023-07-03T11:50:22.334" v="740" actId="478"/>
          <ac:picMkLst>
            <pc:docMk/>
            <pc:sldMk cId="4094405003" sldId="303"/>
            <ac:picMk id="18" creationId="{ABD1CDFE-E53B-60CE-F700-0D09F8D3B031}"/>
          </ac:picMkLst>
        </pc:picChg>
        <pc:picChg chg="del">
          <ac:chgData name="Katrien D'Hoker" userId="6ed856bad8dadef8" providerId="LiveId" clId="{0FC27B77-A972-466C-9E8A-1089BA1D360C}" dt="2023-07-03T11:50:22.925" v="741" actId="478"/>
          <ac:picMkLst>
            <pc:docMk/>
            <pc:sldMk cId="4094405003" sldId="303"/>
            <ac:picMk id="20" creationId="{DE638207-3ADD-E8C1-B365-5F24E576A1CF}"/>
          </ac:picMkLst>
        </pc:picChg>
        <pc:picChg chg="del">
          <ac:chgData name="Katrien D'Hoker" userId="6ed856bad8dadef8" providerId="LiveId" clId="{0FC27B77-A972-466C-9E8A-1089BA1D360C}" dt="2023-07-03T11:50:20.637" v="738" actId="478"/>
          <ac:picMkLst>
            <pc:docMk/>
            <pc:sldMk cId="4094405003" sldId="303"/>
            <ac:picMk id="22" creationId="{FF820AB9-E9A4-7C53-E580-83A8C6C99AB9}"/>
          </ac:picMkLst>
        </pc:picChg>
        <pc:picChg chg="del">
          <ac:chgData name="Katrien D'Hoker" userId="6ed856bad8dadef8" providerId="LiveId" clId="{0FC27B77-A972-466C-9E8A-1089BA1D360C}" dt="2023-07-03T11:50:21.421" v="739" actId="478"/>
          <ac:picMkLst>
            <pc:docMk/>
            <pc:sldMk cId="4094405003" sldId="303"/>
            <ac:picMk id="24" creationId="{A2F5D088-BB52-6C06-897F-DD24DA6B95C5}"/>
          </ac:picMkLst>
        </pc:picChg>
      </pc:sldChg>
      <pc:sldChg chg="modSp mod ord">
        <pc:chgData name="Katrien D'Hoker" userId="6ed856bad8dadef8" providerId="LiveId" clId="{0FC27B77-A972-466C-9E8A-1089BA1D360C}" dt="2023-07-03T11:46:46.428" v="655"/>
        <pc:sldMkLst>
          <pc:docMk/>
          <pc:sldMk cId="701371632" sldId="304"/>
        </pc:sldMkLst>
        <pc:spChg chg="mod">
          <ac:chgData name="Katrien D'Hoker" userId="6ed856bad8dadef8" providerId="LiveId" clId="{0FC27B77-A972-466C-9E8A-1089BA1D360C}" dt="2023-07-03T11:43:26.524" v="496" actId="108"/>
          <ac:spMkLst>
            <pc:docMk/>
            <pc:sldMk cId="701371632" sldId="304"/>
            <ac:spMk id="3" creationId="{2AE80782-C0C8-0B45-C987-53E262F77AFA}"/>
          </ac:spMkLst>
        </pc:spChg>
      </pc:sldChg>
      <pc:sldChg chg="delSp modSp mod delAnim modAnim">
        <pc:chgData name="Katrien D'Hoker" userId="6ed856bad8dadef8" providerId="LiveId" clId="{0FC27B77-A972-466C-9E8A-1089BA1D360C}" dt="2023-07-03T12:09:30.360" v="1111" actId="6549"/>
        <pc:sldMkLst>
          <pc:docMk/>
          <pc:sldMk cId="105528301" sldId="305"/>
        </pc:sldMkLst>
        <pc:spChg chg="mod">
          <ac:chgData name="Katrien D'Hoker" userId="6ed856bad8dadef8" providerId="LiveId" clId="{0FC27B77-A972-466C-9E8A-1089BA1D360C}" dt="2023-07-03T12:09:30.360" v="1111" actId="6549"/>
          <ac:spMkLst>
            <pc:docMk/>
            <pc:sldMk cId="105528301" sldId="305"/>
            <ac:spMk id="2" creationId="{54C09967-05A2-D9A3-2FB4-AA4A668B07F0}"/>
          </ac:spMkLst>
        </pc:spChg>
        <pc:spChg chg="mod">
          <ac:chgData name="Katrien D'Hoker" userId="6ed856bad8dadef8" providerId="LiveId" clId="{0FC27B77-A972-466C-9E8A-1089BA1D360C}" dt="2023-07-03T11:45:49.595" v="620" actId="5793"/>
          <ac:spMkLst>
            <pc:docMk/>
            <pc:sldMk cId="105528301" sldId="305"/>
            <ac:spMk id="3" creationId="{2AE80782-C0C8-0B45-C987-53E262F77AFA}"/>
          </ac:spMkLst>
        </pc:spChg>
        <pc:picChg chg="del">
          <ac:chgData name="Katrien D'Hoker" userId="6ed856bad8dadef8" providerId="LiveId" clId="{0FC27B77-A972-466C-9E8A-1089BA1D360C}" dt="2023-07-03T11:45:38.165" v="616" actId="478"/>
          <ac:picMkLst>
            <pc:docMk/>
            <pc:sldMk cId="105528301" sldId="305"/>
            <ac:picMk id="10" creationId="{F628D369-36D6-F38A-16F9-7878A6EC40AA}"/>
          </ac:picMkLst>
        </pc:picChg>
        <pc:picChg chg="del">
          <ac:chgData name="Katrien D'Hoker" userId="6ed856bad8dadef8" providerId="LiveId" clId="{0FC27B77-A972-466C-9E8A-1089BA1D360C}" dt="2023-07-03T11:45:39.055" v="617" actId="478"/>
          <ac:picMkLst>
            <pc:docMk/>
            <pc:sldMk cId="105528301" sldId="305"/>
            <ac:picMk id="12" creationId="{DE354C19-30E7-96B2-2F3C-B55A13410B43}"/>
          </ac:picMkLst>
        </pc:picChg>
      </pc:sldChg>
      <pc:sldChg chg="delSp modSp mod delAnim modAnim">
        <pc:chgData name="Katrien D'Hoker" userId="6ed856bad8dadef8" providerId="LiveId" clId="{0FC27B77-A972-466C-9E8A-1089BA1D360C}" dt="2023-07-03T12:09:33.448" v="1112" actId="6549"/>
        <pc:sldMkLst>
          <pc:docMk/>
          <pc:sldMk cId="1226526969" sldId="306"/>
        </pc:sldMkLst>
        <pc:spChg chg="mod">
          <ac:chgData name="Katrien D'Hoker" userId="6ed856bad8dadef8" providerId="LiveId" clId="{0FC27B77-A972-466C-9E8A-1089BA1D360C}" dt="2023-07-03T12:09:33.448" v="1112" actId="6549"/>
          <ac:spMkLst>
            <pc:docMk/>
            <pc:sldMk cId="1226526969" sldId="306"/>
            <ac:spMk id="2" creationId="{54C09967-05A2-D9A3-2FB4-AA4A668B07F0}"/>
          </ac:spMkLst>
        </pc:spChg>
        <pc:spChg chg="mod">
          <ac:chgData name="Katrien D'Hoker" userId="6ed856bad8dadef8" providerId="LiveId" clId="{0FC27B77-A972-466C-9E8A-1089BA1D360C}" dt="2023-07-03T11:45:10.966" v="594" actId="6549"/>
          <ac:spMkLst>
            <pc:docMk/>
            <pc:sldMk cId="1226526969" sldId="306"/>
            <ac:spMk id="3" creationId="{2AE80782-C0C8-0B45-C987-53E262F77AFA}"/>
          </ac:spMkLst>
        </pc:spChg>
        <pc:picChg chg="del">
          <ac:chgData name="Katrien D'Hoker" userId="6ed856bad8dadef8" providerId="LiveId" clId="{0FC27B77-A972-466C-9E8A-1089BA1D360C}" dt="2023-07-03T11:45:03.791" v="591" actId="478"/>
          <ac:picMkLst>
            <pc:docMk/>
            <pc:sldMk cId="1226526969" sldId="306"/>
            <ac:picMk id="5" creationId="{C94E53BA-6A0D-9160-5383-4DF70061DFAC}"/>
          </ac:picMkLst>
        </pc:picChg>
        <pc:picChg chg="del">
          <ac:chgData name="Katrien D'Hoker" userId="6ed856bad8dadef8" providerId="LiveId" clId="{0FC27B77-A972-466C-9E8A-1089BA1D360C}" dt="2023-07-03T11:45:03.182" v="590" actId="478"/>
          <ac:picMkLst>
            <pc:docMk/>
            <pc:sldMk cId="1226526969" sldId="306"/>
            <ac:picMk id="9" creationId="{CA578044-7C39-25FB-E2DA-BE1879FBF154}"/>
          </ac:picMkLst>
        </pc:picChg>
        <pc:picChg chg="del">
          <ac:chgData name="Katrien D'Hoker" userId="6ed856bad8dadef8" providerId="LiveId" clId="{0FC27B77-A972-466C-9E8A-1089BA1D360C}" dt="2023-07-03T11:45:02.439" v="589" actId="478"/>
          <ac:picMkLst>
            <pc:docMk/>
            <pc:sldMk cId="1226526969" sldId="306"/>
            <ac:picMk id="11" creationId="{402128E5-31E3-7CF3-E1F5-A411F587DC28}"/>
          </ac:picMkLst>
        </pc:picChg>
        <pc:picChg chg="del">
          <ac:chgData name="Katrien D'Hoker" userId="6ed856bad8dadef8" providerId="LiveId" clId="{0FC27B77-A972-466C-9E8A-1089BA1D360C}" dt="2023-07-03T11:45:04.357" v="592" actId="478"/>
          <ac:picMkLst>
            <pc:docMk/>
            <pc:sldMk cId="1226526969" sldId="306"/>
            <ac:picMk id="13" creationId="{C95367FA-EC02-830E-E2B2-26CF5AD10C7A}"/>
          </ac:picMkLst>
        </pc:picChg>
      </pc:sldChg>
      <pc:sldChg chg="delSp modSp mod delAnim modAnim">
        <pc:chgData name="Katrien D'Hoker" userId="6ed856bad8dadef8" providerId="LiveId" clId="{0FC27B77-A972-466C-9E8A-1089BA1D360C}" dt="2023-07-03T12:09:39.239" v="1113" actId="6549"/>
        <pc:sldMkLst>
          <pc:docMk/>
          <pc:sldMk cId="1570736720" sldId="307"/>
        </pc:sldMkLst>
        <pc:spChg chg="mod">
          <ac:chgData name="Katrien D'Hoker" userId="6ed856bad8dadef8" providerId="LiveId" clId="{0FC27B77-A972-466C-9E8A-1089BA1D360C}" dt="2023-07-03T12:09:39.239" v="1113" actId="6549"/>
          <ac:spMkLst>
            <pc:docMk/>
            <pc:sldMk cId="1570736720" sldId="307"/>
            <ac:spMk id="2" creationId="{54C09967-05A2-D9A3-2FB4-AA4A668B07F0}"/>
          </ac:spMkLst>
        </pc:spChg>
        <pc:spChg chg="mod">
          <ac:chgData name="Katrien D'Hoker" userId="6ed856bad8dadef8" providerId="LiveId" clId="{0FC27B77-A972-466C-9E8A-1089BA1D360C}" dt="2023-07-03T11:44:30.083" v="554" actId="6549"/>
          <ac:spMkLst>
            <pc:docMk/>
            <pc:sldMk cId="1570736720" sldId="307"/>
            <ac:spMk id="3" creationId="{2AE80782-C0C8-0B45-C987-53E262F77AFA}"/>
          </ac:spMkLst>
        </pc:spChg>
        <pc:picChg chg="del">
          <ac:chgData name="Katrien D'Hoker" userId="6ed856bad8dadef8" providerId="LiveId" clId="{0FC27B77-A972-466C-9E8A-1089BA1D360C}" dt="2023-07-03T11:44:31.760" v="555" actId="478"/>
          <ac:picMkLst>
            <pc:docMk/>
            <pc:sldMk cId="1570736720" sldId="307"/>
            <ac:picMk id="10" creationId="{4681D401-A12F-EBAB-890F-FAE1FE456064}"/>
          </ac:picMkLst>
        </pc:picChg>
        <pc:picChg chg="del">
          <ac:chgData name="Katrien D'Hoker" userId="6ed856bad8dadef8" providerId="LiveId" clId="{0FC27B77-A972-466C-9E8A-1089BA1D360C}" dt="2023-07-03T11:44:32.601" v="556" actId="478"/>
          <ac:picMkLst>
            <pc:docMk/>
            <pc:sldMk cId="1570736720" sldId="307"/>
            <ac:picMk id="12" creationId="{89B67B34-A035-6EE9-E5F0-FD0B1D5F9AC6}"/>
          </ac:picMkLst>
        </pc:picChg>
      </pc:sldChg>
      <pc:sldChg chg="delSp modSp mod delAnim modAnim">
        <pc:chgData name="Katrien D'Hoker" userId="6ed856bad8dadef8" providerId="LiveId" clId="{0FC27B77-A972-466C-9E8A-1089BA1D360C}" dt="2023-07-03T11:48:47.155" v="696" actId="20577"/>
        <pc:sldMkLst>
          <pc:docMk/>
          <pc:sldMk cId="1714738595" sldId="308"/>
        </pc:sldMkLst>
        <pc:spChg chg="mod">
          <ac:chgData name="Katrien D'Hoker" userId="6ed856bad8dadef8" providerId="LiveId" clId="{0FC27B77-A972-466C-9E8A-1089BA1D360C}" dt="2023-07-03T11:48:47.155" v="696" actId="20577"/>
          <ac:spMkLst>
            <pc:docMk/>
            <pc:sldMk cId="1714738595" sldId="308"/>
            <ac:spMk id="2" creationId="{54C09967-05A2-D9A3-2FB4-AA4A668B07F0}"/>
          </ac:spMkLst>
        </pc:spChg>
        <pc:spChg chg="mod">
          <ac:chgData name="Katrien D'Hoker" userId="6ed856bad8dadef8" providerId="LiveId" clId="{0FC27B77-A972-466C-9E8A-1089BA1D360C}" dt="2023-07-03T11:44:07.376" v="523" actId="6549"/>
          <ac:spMkLst>
            <pc:docMk/>
            <pc:sldMk cId="1714738595" sldId="308"/>
            <ac:spMk id="3" creationId="{2AE80782-C0C8-0B45-C987-53E262F77AFA}"/>
          </ac:spMkLst>
        </pc:spChg>
        <pc:picChg chg="del">
          <ac:chgData name="Katrien D'Hoker" userId="6ed856bad8dadef8" providerId="LiveId" clId="{0FC27B77-A972-466C-9E8A-1089BA1D360C}" dt="2023-07-03T11:43:57.255" v="521" actId="478"/>
          <ac:picMkLst>
            <pc:docMk/>
            <pc:sldMk cId="1714738595" sldId="308"/>
            <ac:picMk id="8" creationId="{FFC1E056-5EF6-3706-A388-7EA2417A5B7E}"/>
          </ac:picMkLst>
        </pc:picChg>
        <pc:picChg chg="del">
          <ac:chgData name="Katrien D'Hoker" userId="6ed856bad8dadef8" providerId="LiveId" clId="{0FC27B77-A972-466C-9E8A-1089BA1D360C}" dt="2023-07-03T11:43:56.134" v="520" actId="478"/>
          <ac:picMkLst>
            <pc:docMk/>
            <pc:sldMk cId="1714738595" sldId="308"/>
            <ac:picMk id="11" creationId="{A3C23831-7127-08E9-4E02-93A9EB202E7E}"/>
          </ac:picMkLst>
        </pc:picChg>
      </pc:sldChg>
      <pc:sldChg chg="modSp modAnim">
        <pc:chgData name="Katrien D'Hoker" userId="6ed856bad8dadef8" providerId="LiveId" clId="{0FC27B77-A972-466C-9E8A-1089BA1D360C}" dt="2023-07-03T10:04:34.109" v="7" actId="108"/>
        <pc:sldMkLst>
          <pc:docMk/>
          <pc:sldMk cId="1369511478" sldId="310"/>
        </pc:sldMkLst>
        <pc:spChg chg="mod">
          <ac:chgData name="Katrien D'Hoker" userId="6ed856bad8dadef8" providerId="LiveId" clId="{0FC27B77-A972-466C-9E8A-1089BA1D360C}" dt="2023-07-03T10:04:34.109" v="7" actId="108"/>
          <ac:spMkLst>
            <pc:docMk/>
            <pc:sldMk cId="1369511478" sldId="310"/>
            <ac:spMk id="3" creationId="{879E3644-90CA-17B8-41CF-D31D819CAA11}"/>
          </ac:spMkLst>
        </pc:spChg>
      </pc:sldChg>
      <pc:sldChg chg="del">
        <pc:chgData name="Katrien D'Hoker" userId="6ed856bad8dadef8" providerId="LiveId" clId="{0FC27B77-A972-466C-9E8A-1089BA1D360C}" dt="2023-07-03T10:09:00.918" v="39" actId="2696"/>
        <pc:sldMkLst>
          <pc:docMk/>
          <pc:sldMk cId="2554875861" sldId="312"/>
        </pc:sldMkLst>
      </pc:sldChg>
      <pc:sldChg chg="delSp modSp modAnim">
        <pc:chgData name="Katrien D'Hoker" userId="6ed856bad8dadef8" providerId="LiveId" clId="{0FC27B77-A972-466C-9E8A-1089BA1D360C}" dt="2023-07-03T10:05:17.414" v="16" actId="1076"/>
        <pc:sldMkLst>
          <pc:docMk/>
          <pc:sldMk cId="3680445420" sldId="313"/>
        </pc:sldMkLst>
        <pc:picChg chg="del">
          <ac:chgData name="Katrien D'Hoker" userId="6ed856bad8dadef8" providerId="LiveId" clId="{0FC27B77-A972-466C-9E8A-1089BA1D360C}" dt="2023-07-03T10:05:00.986" v="12" actId="478"/>
          <ac:picMkLst>
            <pc:docMk/>
            <pc:sldMk cId="3680445420" sldId="313"/>
            <ac:picMk id="2050" creationId="{CBEE2664-C0A4-8093-C3E2-E65B80D61FCA}"/>
          </ac:picMkLst>
        </pc:picChg>
        <pc:picChg chg="del">
          <ac:chgData name="Katrien D'Hoker" userId="6ed856bad8dadef8" providerId="LiveId" clId="{0FC27B77-A972-466C-9E8A-1089BA1D360C}" dt="2023-07-03T10:04:59.586" v="11" actId="478"/>
          <ac:picMkLst>
            <pc:docMk/>
            <pc:sldMk cId="3680445420" sldId="313"/>
            <ac:picMk id="2052" creationId="{4326993E-4276-64BF-2C2A-3433A053071B}"/>
          </ac:picMkLst>
        </pc:picChg>
        <pc:picChg chg="del">
          <ac:chgData name="Katrien D'Hoker" userId="6ed856bad8dadef8" providerId="LiveId" clId="{0FC27B77-A972-466C-9E8A-1089BA1D360C}" dt="2023-07-03T10:04:58.802" v="10" actId="478"/>
          <ac:picMkLst>
            <pc:docMk/>
            <pc:sldMk cId="3680445420" sldId="313"/>
            <ac:picMk id="2054" creationId="{BF3EF1C9-9BF5-1727-8969-34C5C9D8FF0A}"/>
          </ac:picMkLst>
        </pc:picChg>
        <pc:picChg chg="del">
          <ac:chgData name="Katrien D'Hoker" userId="6ed856bad8dadef8" providerId="LiveId" clId="{0FC27B77-A972-466C-9E8A-1089BA1D360C}" dt="2023-07-03T10:04:57.914" v="9" actId="478"/>
          <ac:picMkLst>
            <pc:docMk/>
            <pc:sldMk cId="3680445420" sldId="313"/>
            <ac:picMk id="2056" creationId="{5704E0A7-64DB-198A-272F-A89C916E20CC}"/>
          </ac:picMkLst>
        </pc:picChg>
        <pc:picChg chg="mod">
          <ac:chgData name="Katrien D'Hoker" userId="6ed856bad8dadef8" providerId="LiveId" clId="{0FC27B77-A972-466C-9E8A-1089BA1D360C}" dt="2023-07-03T10:05:17.414" v="16" actId="1076"/>
          <ac:picMkLst>
            <pc:docMk/>
            <pc:sldMk cId="3680445420" sldId="313"/>
            <ac:picMk id="2058" creationId="{D82472F0-B049-FAA6-F70D-77F8696F2041}"/>
          </ac:picMkLst>
        </pc:picChg>
      </pc:sldChg>
      <pc:sldChg chg="del">
        <pc:chgData name="Katrien D'Hoker" userId="6ed856bad8dadef8" providerId="LiveId" clId="{0FC27B77-A972-466C-9E8A-1089BA1D360C}" dt="2023-07-03T10:05:41.437" v="17" actId="2696"/>
        <pc:sldMkLst>
          <pc:docMk/>
          <pc:sldMk cId="1898826453" sldId="315"/>
        </pc:sldMkLst>
      </pc:sldChg>
      <pc:sldChg chg="del">
        <pc:chgData name="Katrien D'Hoker" userId="6ed856bad8dadef8" providerId="LiveId" clId="{0FC27B77-A972-466C-9E8A-1089BA1D360C}" dt="2023-07-03T10:05:49.162" v="18" actId="2696"/>
        <pc:sldMkLst>
          <pc:docMk/>
          <pc:sldMk cId="4225989070" sldId="319"/>
        </pc:sldMkLst>
      </pc:sldChg>
      <pc:sldChg chg="del">
        <pc:chgData name="Katrien D'Hoker" userId="6ed856bad8dadef8" providerId="LiveId" clId="{0FC27B77-A972-466C-9E8A-1089BA1D360C}" dt="2023-07-03T10:05:52.844" v="19" actId="2696"/>
        <pc:sldMkLst>
          <pc:docMk/>
          <pc:sldMk cId="1953735723" sldId="320"/>
        </pc:sldMkLst>
      </pc:sldChg>
      <pc:sldChg chg="modSp mod modAnim">
        <pc:chgData name="Katrien D'Hoker" userId="6ed856bad8dadef8" providerId="LiveId" clId="{0FC27B77-A972-466C-9E8A-1089BA1D360C}" dt="2023-07-03T10:06:37.974" v="25" actId="108"/>
        <pc:sldMkLst>
          <pc:docMk/>
          <pc:sldMk cId="3413980645" sldId="321"/>
        </pc:sldMkLst>
        <pc:spChg chg="mod">
          <ac:chgData name="Katrien D'Hoker" userId="6ed856bad8dadef8" providerId="LiveId" clId="{0FC27B77-A972-466C-9E8A-1089BA1D360C}" dt="2023-07-03T10:06:29.938" v="24" actId="207"/>
          <ac:spMkLst>
            <pc:docMk/>
            <pc:sldMk cId="3413980645" sldId="321"/>
            <ac:spMk id="3" creationId="{879E3644-90CA-17B8-41CF-D31D819CAA11}"/>
          </ac:spMkLst>
        </pc:spChg>
        <pc:picChg chg="mod">
          <ac:chgData name="Katrien D'Hoker" userId="6ed856bad8dadef8" providerId="LiveId" clId="{0FC27B77-A972-466C-9E8A-1089BA1D360C}" dt="2023-07-03T10:06:37.974" v="25" actId="108"/>
          <ac:picMkLst>
            <pc:docMk/>
            <pc:sldMk cId="3413980645" sldId="321"/>
            <ac:picMk id="1032" creationId="{5076EB6B-1C56-76DC-9814-DEFA5261DF81}"/>
          </ac:picMkLst>
        </pc:picChg>
      </pc:sldChg>
      <pc:sldChg chg="delSp modSp mod delAnim modAnim">
        <pc:chgData name="Katrien D'Hoker" userId="6ed856bad8dadef8" providerId="LiveId" clId="{0FC27B77-A972-466C-9E8A-1089BA1D360C}" dt="2023-07-03T10:08:42.893" v="38" actId="108"/>
        <pc:sldMkLst>
          <pc:docMk/>
          <pc:sldMk cId="982714758" sldId="323"/>
        </pc:sldMkLst>
        <pc:spChg chg="mod">
          <ac:chgData name="Katrien D'Hoker" userId="6ed856bad8dadef8" providerId="LiveId" clId="{0FC27B77-A972-466C-9E8A-1089BA1D360C}" dt="2023-07-03T10:08:42.893" v="38" actId="108"/>
          <ac:spMkLst>
            <pc:docMk/>
            <pc:sldMk cId="982714758" sldId="323"/>
            <ac:spMk id="3" creationId="{315F25C4-C9CE-2918-D996-49ECEA4965AF}"/>
          </ac:spMkLst>
        </pc:spChg>
        <pc:picChg chg="del">
          <ac:chgData name="Katrien D'Hoker" userId="6ed856bad8dadef8" providerId="LiveId" clId="{0FC27B77-A972-466C-9E8A-1089BA1D360C}" dt="2023-07-03T10:08:22.701" v="36" actId="478"/>
          <ac:picMkLst>
            <pc:docMk/>
            <pc:sldMk cId="982714758" sldId="323"/>
            <ac:picMk id="4" creationId="{1B7C4F16-DA78-845E-DD0F-5662E6AC1394}"/>
          </ac:picMkLst>
        </pc:picChg>
      </pc:sldChg>
      <pc:sldChg chg="delSp modSp mod ord delAnim modAnim">
        <pc:chgData name="Katrien D'Hoker" userId="6ed856bad8dadef8" providerId="LiveId" clId="{0FC27B77-A972-466C-9E8A-1089BA1D360C}" dt="2023-07-03T11:27:52.434" v="267"/>
        <pc:sldMkLst>
          <pc:docMk/>
          <pc:sldMk cId="3010171029" sldId="325"/>
        </pc:sldMkLst>
        <pc:spChg chg="mod">
          <ac:chgData name="Katrien D'Hoker" userId="6ed856bad8dadef8" providerId="LiveId" clId="{0FC27B77-A972-466C-9E8A-1089BA1D360C}" dt="2023-07-03T11:25:23.391" v="247" actId="20577"/>
          <ac:spMkLst>
            <pc:docMk/>
            <pc:sldMk cId="3010171029" sldId="325"/>
            <ac:spMk id="2" creationId="{987FAC55-ED33-464E-8AE2-1559B2978D03}"/>
          </ac:spMkLst>
        </pc:spChg>
        <pc:spChg chg="mod">
          <ac:chgData name="Katrien D'Hoker" userId="6ed856bad8dadef8" providerId="LiveId" clId="{0FC27B77-A972-466C-9E8A-1089BA1D360C}" dt="2023-07-03T11:25:31.277" v="248" actId="6549"/>
          <ac:spMkLst>
            <pc:docMk/>
            <pc:sldMk cId="3010171029" sldId="325"/>
            <ac:spMk id="3" creationId="{8D370585-1436-CD06-1804-669C5F369BD4}"/>
          </ac:spMkLst>
        </pc:spChg>
        <pc:picChg chg="mod">
          <ac:chgData name="Katrien D'Hoker" userId="6ed856bad8dadef8" providerId="LiveId" clId="{0FC27B77-A972-466C-9E8A-1089BA1D360C}" dt="2023-07-03T11:25:57.766" v="251" actId="1076"/>
          <ac:picMkLst>
            <pc:docMk/>
            <pc:sldMk cId="3010171029" sldId="325"/>
            <ac:picMk id="8" creationId="{7BB15AF4-6AFC-0D16-E606-9AB40A6780E7}"/>
          </ac:picMkLst>
        </pc:picChg>
        <pc:picChg chg="del">
          <ac:chgData name="Katrien D'Hoker" userId="6ed856bad8dadef8" providerId="LiveId" clId="{0FC27B77-A972-466C-9E8A-1089BA1D360C}" dt="2023-07-03T11:25:52.037" v="250" actId="478"/>
          <ac:picMkLst>
            <pc:docMk/>
            <pc:sldMk cId="3010171029" sldId="325"/>
            <ac:picMk id="10" creationId="{1252CFB2-CDBD-6257-7B12-C0C8F4C40504}"/>
          </ac:picMkLst>
        </pc:picChg>
      </pc:sldChg>
      <pc:sldChg chg="modSp mod ord modAnim">
        <pc:chgData name="Katrien D'Hoker" userId="6ed856bad8dadef8" providerId="LiveId" clId="{0FC27B77-A972-466C-9E8A-1089BA1D360C}" dt="2023-07-03T11:27:48.688" v="265"/>
        <pc:sldMkLst>
          <pc:docMk/>
          <pc:sldMk cId="1970099122" sldId="326"/>
        </pc:sldMkLst>
        <pc:spChg chg="mod">
          <ac:chgData name="Katrien D'Hoker" userId="6ed856bad8dadef8" providerId="LiveId" clId="{0FC27B77-A972-466C-9E8A-1089BA1D360C}" dt="2023-07-03T11:26:32.481" v="257"/>
          <ac:spMkLst>
            <pc:docMk/>
            <pc:sldMk cId="1970099122" sldId="326"/>
            <ac:spMk id="2" creationId="{987FAC55-ED33-464E-8AE2-1559B2978D03}"/>
          </ac:spMkLst>
        </pc:spChg>
        <pc:spChg chg="mod">
          <ac:chgData name="Katrien D'Hoker" userId="6ed856bad8dadef8" providerId="LiveId" clId="{0FC27B77-A972-466C-9E8A-1089BA1D360C}" dt="2023-07-03T11:27:11.438" v="263" actId="6549"/>
          <ac:spMkLst>
            <pc:docMk/>
            <pc:sldMk cId="1970099122" sldId="326"/>
            <ac:spMk id="3" creationId="{8D370585-1436-CD06-1804-669C5F369BD4}"/>
          </ac:spMkLst>
        </pc:spChg>
      </pc:sldChg>
      <pc:sldChg chg="delSp del mod delAnim modAnim">
        <pc:chgData name="Katrien D'Hoker" userId="6ed856bad8dadef8" providerId="LiveId" clId="{0FC27B77-A972-466C-9E8A-1089BA1D360C}" dt="2023-07-03T11:24:22.274" v="207" actId="2696"/>
        <pc:sldMkLst>
          <pc:docMk/>
          <pc:sldMk cId="1297322385" sldId="327"/>
        </pc:sldMkLst>
        <pc:picChg chg="del">
          <ac:chgData name="Katrien D'Hoker" userId="6ed856bad8dadef8" providerId="LiveId" clId="{0FC27B77-A972-466C-9E8A-1089BA1D360C}" dt="2023-07-03T11:16:11.828" v="73" actId="478"/>
          <ac:picMkLst>
            <pc:docMk/>
            <pc:sldMk cId="1297322385" sldId="327"/>
            <ac:picMk id="5" creationId="{CE65BEB8-2BED-C9FF-FA6F-97654964762A}"/>
          </ac:picMkLst>
        </pc:picChg>
        <pc:picChg chg="del">
          <ac:chgData name="Katrien D'Hoker" userId="6ed856bad8dadef8" providerId="LiveId" clId="{0FC27B77-A972-466C-9E8A-1089BA1D360C}" dt="2023-07-03T11:16:07.772" v="71" actId="478"/>
          <ac:picMkLst>
            <pc:docMk/>
            <pc:sldMk cId="1297322385" sldId="327"/>
            <ac:picMk id="7" creationId="{8F5C9B07-7675-5062-3BF1-5C8B2739ED21}"/>
          </ac:picMkLst>
        </pc:picChg>
        <pc:picChg chg="del">
          <ac:chgData name="Katrien D'Hoker" userId="6ed856bad8dadef8" providerId="LiveId" clId="{0FC27B77-A972-466C-9E8A-1089BA1D360C}" dt="2023-07-03T11:16:09.295" v="72" actId="478"/>
          <ac:picMkLst>
            <pc:docMk/>
            <pc:sldMk cId="1297322385" sldId="327"/>
            <ac:picMk id="9" creationId="{1C6AB221-0228-7772-FFDD-702AF2013732}"/>
          </ac:picMkLst>
        </pc:picChg>
        <pc:picChg chg="del">
          <ac:chgData name="Katrien D'Hoker" userId="6ed856bad8dadef8" providerId="LiveId" clId="{0FC27B77-A972-466C-9E8A-1089BA1D360C}" dt="2023-07-03T11:22:43.032" v="199" actId="478"/>
          <ac:picMkLst>
            <pc:docMk/>
            <pc:sldMk cId="1297322385" sldId="327"/>
            <ac:picMk id="11" creationId="{5BDFD97B-88E6-DFDE-9324-76C0512225A5}"/>
          </ac:picMkLst>
        </pc:picChg>
        <pc:picChg chg="del">
          <ac:chgData name="Katrien D'Hoker" userId="6ed856bad8dadef8" providerId="LiveId" clId="{0FC27B77-A972-466C-9E8A-1089BA1D360C}" dt="2023-07-03T11:16:12.805" v="74" actId="478"/>
          <ac:picMkLst>
            <pc:docMk/>
            <pc:sldMk cId="1297322385" sldId="327"/>
            <ac:picMk id="13" creationId="{20AA4E79-43A4-D8A5-E765-2326BE732C59}"/>
          </ac:picMkLst>
        </pc:picChg>
        <pc:picChg chg="del">
          <ac:chgData name="Katrien D'Hoker" userId="6ed856bad8dadef8" providerId="LiveId" clId="{0FC27B77-A972-466C-9E8A-1089BA1D360C}" dt="2023-07-03T11:16:14.532" v="75" actId="478"/>
          <ac:picMkLst>
            <pc:docMk/>
            <pc:sldMk cId="1297322385" sldId="327"/>
            <ac:picMk id="15" creationId="{786B0E66-C87B-EB6C-976B-E807239B8D05}"/>
          </ac:picMkLst>
        </pc:picChg>
      </pc:sldChg>
      <pc:sldChg chg="modSp del mod">
        <pc:chgData name="Katrien D'Hoker" userId="6ed856bad8dadef8" providerId="LiveId" clId="{0FC27B77-A972-466C-9E8A-1089BA1D360C}" dt="2023-07-03T11:24:29.533" v="208" actId="2696"/>
        <pc:sldMkLst>
          <pc:docMk/>
          <pc:sldMk cId="4269295980" sldId="328"/>
        </pc:sldMkLst>
        <pc:spChg chg="mod">
          <ac:chgData name="Katrien D'Hoker" userId="6ed856bad8dadef8" providerId="LiveId" clId="{0FC27B77-A972-466C-9E8A-1089BA1D360C}" dt="2023-07-03T11:16:54.658" v="78" actId="108"/>
          <ac:spMkLst>
            <pc:docMk/>
            <pc:sldMk cId="4269295980" sldId="328"/>
            <ac:spMk id="3" creationId="{8D370585-1436-CD06-1804-669C5F369BD4}"/>
          </ac:spMkLst>
        </pc:spChg>
      </pc:sldChg>
      <pc:sldChg chg="addSp delSp modSp mod addAnim delAnim modAnim">
        <pc:chgData name="Katrien D'Hoker" userId="6ed856bad8dadef8" providerId="LiveId" clId="{0FC27B77-A972-466C-9E8A-1089BA1D360C}" dt="2023-07-03T11:35:55.340" v="386"/>
        <pc:sldMkLst>
          <pc:docMk/>
          <pc:sldMk cId="2075414567" sldId="329"/>
        </pc:sldMkLst>
        <pc:spChg chg="add del mod">
          <ac:chgData name="Katrien D'Hoker" userId="6ed856bad8dadef8" providerId="LiveId" clId="{0FC27B77-A972-466C-9E8A-1089BA1D360C}" dt="2023-07-03T11:35:15.595" v="378" actId="478"/>
          <ac:spMkLst>
            <pc:docMk/>
            <pc:sldMk cId="2075414567" sldId="329"/>
            <ac:spMk id="4" creationId="{7BAB45B6-FD13-DAAF-5286-B43584F0D339}"/>
          </ac:spMkLst>
        </pc:spChg>
        <pc:picChg chg="add del mod">
          <ac:chgData name="Katrien D'Hoker" userId="6ed856bad8dadef8" providerId="LiveId" clId="{0FC27B77-A972-466C-9E8A-1089BA1D360C}" dt="2023-07-03T11:35:35.444" v="380" actId="1076"/>
          <ac:picMkLst>
            <pc:docMk/>
            <pc:sldMk cId="2075414567" sldId="329"/>
            <ac:picMk id="6" creationId="{F68D203E-011F-33EE-B889-C72667005C87}"/>
          </ac:picMkLst>
        </pc:picChg>
        <pc:picChg chg="mod">
          <ac:chgData name="Katrien D'Hoker" userId="6ed856bad8dadef8" providerId="LiveId" clId="{0FC27B77-A972-466C-9E8A-1089BA1D360C}" dt="2023-07-03T11:35:47.435" v="384" actId="1076"/>
          <ac:picMkLst>
            <pc:docMk/>
            <pc:sldMk cId="2075414567" sldId="329"/>
            <ac:picMk id="8" creationId="{43A15BC2-FC60-26B0-CA8D-50CD5578D43F}"/>
          </ac:picMkLst>
        </pc:picChg>
        <pc:picChg chg="del mod">
          <ac:chgData name="Katrien D'Hoker" userId="6ed856bad8dadef8" providerId="LiveId" clId="{0FC27B77-A972-466C-9E8A-1089BA1D360C}" dt="2023-07-03T11:35:37.202" v="381" actId="478"/>
          <ac:picMkLst>
            <pc:docMk/>
            <pc:sldMk cId="2075414567" sldId="329"/>
            <ac:picMk id="10" creationId="{4B806322-259F-E695-84FE-97CC82939665}"/>
          </ac:picMkLst>
        </pc:picChg>
        <pc:picChg chg="del mod">
          <ac:chgData name="Katrien D'Hoker" userId="6ed856bad8dadef8" providerId="LiveId" clId="{0FC27B77-A972-466C-9E8A-1089BA1D360C}" dt="2023-07-03T11:35:39.330" v="382" actId="478"/>
          <ac:picMkLst>
            <pc:docMk/>
            <pc:sldMk cId="2075414567" sldId="329"/>
            <ac:picMk id="12" creationId="{98FA9A79-0FCC-8521-4DCB-F85AD6A6101D}"/>
          </ac:picMkLst>
        </pc:picChg>
        <pc:picChg chg="del mod">
          <ac:chgData name="Katrien D'Hoker" userId="6ed856bad8dadef8" providerId="LiveId" clId="{0FC27B77-A972-466C-9E8A-1089BA1D360C}" dt="2023-07-03T11:35:40.425" v="383" actId="478"/>
          <ac:picMkLst>
            <pc:docMk/>
            <pc:sldMk cId="2075414567" sldId="329"/>
            <ac:picMk id="14" creationId="{A888315E-07E9-C8AA-7AC8-144F8BE06F46}"/>
          </ac:picMkLst>
        </pc:picChg>
      </pc:sldChg>
      <pc:sldChg chg="delSp modSp mod ord delAnim">
        <pc:chgData name="Katrien D'Hoker" userId="6ed856bad8dadef8" providerId="LiveId" clId="{0FC27B77-A972-466C-9E8A-1089BA1D360C}" dt="2023-07-03T12:00:18.779" v="958"/>
        <pc:sldMkLst>
          <pc:docMk/>
          <pc:sldMk cId="2261633679" sldId="330"/>
        </pc:sldMkLst>
        <pc:spChg chg="mod">
          <ac:chgData name="Katrien D'Hoker" userId="6ed856bad8dadef8" providerId="LiveId" clId="{0FC27B77-A972-466C-9E8A-1089BA1D360C}" dt="2023-07-03T11:58:06.702" v="908" actId="207"/>
          <ac:spMkLst>
            <pc:docMk/>
            <pc:sldMk cId="2261633679" sldId="330"/>
            <ac:spMk id="3" creationId="{0B389E35-3A9A-EF87-99F5-3009E723DA9B}"/>
          </ac:spMkLst>
        </pc:spChg>
        <pc:picChg chg="del">
          <ac:chgData name="Katrien D'Hoker" userId="6ed856bad8dadef8" providerId="LiveId" clId="{0FC27B77-A972-466C-9E8A-1089BA1D360C}" dt="2023-07-03T11:57:44.797" v="904" actId="478"/>
          <ac:picMkLst>
            <pc:docMk/>
            <pc:sldMk cId="2261633679" sldId="330"/>
            <ac:picMk id="6" creationId="{A1D4ACFF-DDF8-9C99-CC66-020939FB0D59}"/>
          </ac:picMkLst>
        </pc:picChg>
        <pc:picChg chg="del">
          <ac:chgData name="Katrien D'Hoker" userId="6ed856bad8dadef8" providerId="LiveId" clId="{0FC27B77-A972-466C-9E8A-1089BA1D360C}" dt="2023-07-03T11:57:43.997" v="903" actId="478"/>
          <ac:picMkLst>
            <pc:docMk/>
            <pc:sldMk cId="2261633679" sldId="330"/>
            <ac:picMk id="9" creationId="{1AE8B0BC-2064-0B9C-9F81-A2E431C2AB60}"/>
          </ac:picMkLst>
        </pc:picChg>
        <pc:picChg chg="del">
          <ac:chgData name="Katrien D'Hoker" userId="6ed856bad8dadef8" providerId="LiveId" clId="{0FC27B77-A972-466C-9E8A-1089BA1D360C}" dt="2023-07-03T11:57:47.922" v="907" actId="478"/>
          <ac:picMkLst>
            <pc:docMk/>
            <pc:sldMk cId="2261633679" sldId="330"/>
            <ac:picMk id="12" creationId="{8A58FCF7-7EC9-9719-27E7-F3AAC12A76D9}"/>
          </ac:picMkLst>
        </pc:picChg>
        <pc:picChg chg="del">
          <ac:chgData name="Katrien D'Hoker" userId="6ed856bad8dadef8" providerId="LiveId" clId="{0FC27B77-A972-466C-9E8A-1089BA1D360C}" dt="2023-07-03T11:57:46.596" v="906" actId="478"/>
          <ac:picMkLst>
            <pc:docMk/>
            <pc:sldMk cId="2261633679" sldId="330"/>
            <ac:picMk id="14" creationId="{74EB5DB1-1E0F-D6B6-133C-7CEA424FC3DE}"/>
          </ac:picMkLst>
        </pc:picChg>
        <pc:picChg chg="del">
          <ac:chgData name="Katrien D'Hoker" userId="6ed856bad8dadef8" providerId="LiveId" clId="{0FC27B77-A972-466C-9E8A-1089BA1D360C}" dt="2023-07-03T11:57:45.435" v="905" actId="478"/>
          <ac:picMkLst>
            <pc:docMk/>
            <pc:sldMk cId="2261633679" sldId="330"/>
            <ac:picMk id="17" creationId="{A83CAFFA-5CAD-CEA7-6804-1ABBF04C83F3}"/>
          </ac:picMkLst>
        </pc:picChg>
      </pc:sldChg>
      <pc:sldChg chg="delSp modSp del mod delAnim modAnim">
        <pc:chgData name="Katrien D'Hoker" userId="6ed856bad8dadef8" providerId="LiveId" clId="{0FC27B77-A972-466C-9E8A-1089BA1D360C}" dt="2023-07-03T11:57:29.449" v="901" actId="2696"/>
        <pc:sldMkLst>
          <pc:docMk/>
          <pc:sldMk cId="138271252" sldId="331"/>
        </pc:sldMkLst>
        <pc:spChg chg="mod">
          <ac:chgData name="Katrien D'Hoker" userId="6ed856bad8dadef8" providerId="LiveId" clId="{0FC27B77-A972-466C-9E8A-1089BA1D360C}" dt="2023-07-03T11:51:25.434" v="773" actId="20577"/>
          <ac:spMkLst>
            <pc:docMk/>
            <pc:sldMk cId="138271252" sldId="331"/>
            <ac:spMk id="2" creationId="{19404696-FB06-801F-B2BE-21D32F0D4804}"/>
          </ac:spMkLst>
        </pc:spChg>
        <pc:spChg chg="mod">
          <ac:chgData name="Katrien D'Hoker" userId="6ed856bad8dadef8" providerId="LiveId" clId="{0FC27B77-A972-466C-9E8A-1089BA1D360C}" dt="2023-07-03T11:51:17.784" v="749" actId="6549"/>
          <ac:spMkLst>
            <pc:docMk/>
            <pc:sldMk cId="138271252" sldId="331"/>
            <ac:spMk id="3" creationId="{F083A513-BCB4-25FC-5ED7-15A85116E48B}"/>
          </ac:spMkLst>
        </pc:spChg>
        <pc:picChg chg="del">
          <ac:chgData name="Katrien D'Hoker" userId="6ed856bad8dadef8" providerId="LiveId" clId="{0FC27B77-A972-466C-9E8A-1089BA1D360C}" dt="2023-07-03T11:51:40.238" v="779" actId="478"/>
          <ac:picMkLst>
            <pc:docMk/>
            <pc:sldMk cId="138271252" sldId="331"/>
            <ac:picMk id="6" creationId="{D8721123-43A0-F06B-0ED5-C0B22972AC66}"/>
          </ac:picMkLst>
        </pc:picChg>
        <pc:picChg chg="del">
          <ac:chgData name="Katrien D'Hoker" userId="6ed856bad8dadef8" providerId="LiveId" clId="{0FC27B77-A972-466C-9E8A-1089BA1D360C}" dt="2023-07-03T11:51:42.789" v="781" actId="478"/>
          <ac:picMkLst>
            <pc:docMk/>
            <pc:sldMk cId="138271252" sldId="331"/>
            <ac:picMk id="8" creationId="{CB9DBD45-06E7-6A87-8E25-607D10300F6E}"/>
          </ac:picMkLst>
        </pc:picChg>
        <pc:picChg chg="del">
          <ac:chgData name="Katrien D'Hoker" userId="6ed856bad8dadef8" providerId="LiveId" clId="{0FC27B77-A972-466C-9E8A-1089BA1D360C}" dt="2023-07-03T11:51:41.263" v="780" actId="478"/>
          <ac:picMkLst>
            <pc:docMk/>
            <pc:sldMk cId="138271252" sldId="331"/>
            <ac:picMk id="10" creationId="{D0629049-613D-FCDB-EE9A-DFB2D1658797}"/>
          </ac:picMkLst>
        </pc:picChg>
        <pc:picChg chg="del">
          <ac:chgData name="Katrien D'Hoker" userId="6ed856bad8dadef8" providerId="LiveId" clId="{0FC27B77-A972-466C-9E8A-1089BA1D360C}" dt="2023-07-03T11:51:39.126" v="778" actId="478"/>
          <ac:picMkLst>
            <pc:docMk/>
            <pc:sldMk cId="138271252" sldId="331"/>
            <ac:picMk id="14" creationId="{A2063539-8574-5712-FA69-9915ABA6312E}"/>
          </ac:picMkLst>
        </pc:picChg>
        <pc:picChg chg="del">
          <ac:chgData name="Katrien D'Hoker" userId="6ed856bad8dadef8" providerId="LiveId" clId="{0FC27B77-A972-466C-9E8A-1089BA1D360C}" dt="2023-07-03T11:51:32.621" v="776" actId="478"/>
          <ac:picMkLst>
            <pc:docMk/>
            <pc:sldMk cId="138271252" sldId="331"/>
            <ac:picMk id="17" creationId="{14D91DC0-5D0A-4CC7-0DA7-AD2CA0DAA725}"/>
          </ac:picMkLst>
        </pc:picChg>
        <pc:picChg chg="del">
          <ac:chgData name="Katrien D'Hoker" userId="6ed856bad8dadef8" providerId="LiveId" clId="{0FC27B77-A972-466C-9E8A-1089BA1D360C}" dt="2023-07-03T11:51:30.391" v="774" actId="478"/>
          <ac:picMkLst>
            <pc:docMk/>
            <pc:sldMk cId="138271252" sldId="331"/>
            <ac:picMk id="19" creationId="{7259FDA6-34A0-EC4D-4036-B2B2C895EAEF}"/>
          </ac:picMkLst>
        </pc:picChg>
        <pc:picChg chg="del">
          <ac:chgData name="Katrien D'Hoker" userId="6ed856bad8dadef8" providerId="LiveId" clId="{0FC27B77-A972-466C-9E8A-1089BA1D360C}" dt="2023-07-03T11:51:31.565" v="775" actId="478"/>
          <ac:picMkLst>
            <pc:docMk/>
            <pc:sldMk cId="138271252" sldId="331"/>
            <ac:picMk id="21" creationId="{142352FB-41D2-AEA3-8808-C527366A5E4F}"/>
          </ac:picMkLst>
        </pc:picChg>
        <pc:picChg chg="mod">
          <ac:chgData name="Katrien D'Hoker" userId="6ed856bad8dadef8" providerId="LiveId" clId="{0FC27B77-A972-466C-9E8A-1089BA1D360C}" dt="2023-07-03T11:51:45.745" v="782" actId="1076"/>
          <ac:picMkLst>
            <pc:docMk/>
            <pc:sldMk cId="138271252" sldId="331"/>
            <ac:picMk id="22" creationId="{5C03F7E7-7550-AF69-18AD-ECDC4CCB02F3}"/>
          </ac:picMkLst>
        </pc:picChg>
      </pc:sldChg>
      <pc:sldChg chg="delSp modSp mod delAnim modAnim">
        <pc:chgData name="Katrien D'Hoker" userId="6ed856bad8dadef8" providerId="LiveId" clId="{0FC27B77-A972-466C-9E8A-1089BA1D360C}" dt="2023-07-03T11:13:43.100" v="48"/>
        <pc:sldMkLst>
          <pc:docMk/>
          <pc:sldMk cId="2127516032" sldId="332"/>
        </pc:sldMkLst>
        <pc:picChg chg="del">
          <ac:chgData name="Katrien D'Hoker" userId="6ed856bad8dadef8" providerId="LiveId" clId="{0FC27B77-A972-466C-9E8A-1089BA1D360C}" dt="2023-07-03T11:13:36.966" v="46" actId="478"/>
          <ac:picMkLst>
            <pc:docMk/>
            <pc:sldMk cId="2127516032" sldId="332"/>
            <ac:picMk id="11" creationId="{A6DF28A8-CEDE-FB50-5174-C25E74AF3B98}"/>
          </ac:picMkLst>
        </pc:picChg>
        <pc:picChg chg="del">
          <ac:chgData name="Katrien D'Hoker" userId="6ed856bad8dadef8" providerId="LiveId" clId="{0FC27B77-A972-466C-9E8A-1089BA1D360C}" dt="2023-07-03T11:13:32.663" v="45" actId="478"/>
          <ac:picMkLst>
            <pc:docMk/>
            <pc:sldMk cId="2127516032" sldId="332"/>
            <ac:picMk id="14" creationId="{DEEB8C8C-881D-9FC7-A5EB-AC9FAA0844FB}"/>
          </ac:picMkLst>
        </pc:picChg>
        <pc:picChg chg="del">
          <ac:chgData name="Katrien D'Hoker" userId="6ed856bad8dadef8" providerId="LiveId" clId="{0FC27B77-A972-466C-9E8A-1089BA1D360C}" dt="2023-07-03T11:13:30.383" v="44" actId="478"/>
          <ac:picMkLst>
            <pc:docMk/>
            <pc:sldMk cId="2127516032" sldId="332"/>
            <ac:picMk id="17" creationId="{57F8D809-ACF2-A77E-84EF-44D93978AEBD}"/>
          </ac:picMkLst>
        </pc:picChg>
        <pc:picChg chg="del">
          <ac:chgData name="Katrien D'Hoker" userId="6ed856bad8dadef8" providerId="LiveId" clId="{0FC27B77-A972-466C-9E8A-1089BA1D360C}" dt="2023-07-03T11:13:29.742" v="43" actId="478"/>
          <ac:picMkLst>
            <pc:docMk/>
            <pc:sldMk cId="2127516032" sldId="332"/>
            <ac:picMk id="18" creationId="{9783DA78-01E9-CCD0-5E72-984392D508A4}"/>
          </ac:picMkLst>
        </pc:picChg>
        <pc:picChg chg="mod">
          <ac:chgData name="Katrien D'Hoker" userId="6ed856bad8dadef8" providerId="LiveId" clId="{0FC27B77-A972-466C-9E8A-1089BA1D360C}" dt="2023-07-03T11:13:40.401" v="47" actId="1076"/>
          <ac:picMkLst>
            <pc:docMk/>
            <pc:sldMk cId="2127516032" sldId="332"/>
            <ac:picMk id="19" creationId="{E942487E-54C8-1ECC-91B5-20A2E92DDD09}"/>
          </ac:picMkLst>
        </pc:picChg>
      </pc:sldChg>
      <pc:sldChg chg="addSp delSp modSp mod addAnim delAnim modAnim">
        <pc:chgData name="Katrien D'Hoker" userId="6ed856bad8dadef8" providerId="LiveId" clId="{0FC27B77-A972-466C-9E8A-1089BA1D360C}" dt="2023-07-03T11:32:20.429" v="303" actId="20577"/>
        <pc:sldMkLst>
          <pc:docMk/>
          <pc:sldMk cId="3874524579" sldId="333"/>
        </pc:sldMkLst>
        <pc:spChg chg="mod">
          <ac:chgData name="Katrien D'Hoker" userId="6ed856bad8dadef8" providerId="LiveId" clId="{0FC27B77-A972-466C-9E8A-1089BA1D360C}" dt="2023-07-03T11:32:20.429" v="303" actId="20577"/>
          <ac:spMkLst>
            <pc:docMk/>
            <pc:sldMk cId="3874524579" sldId="333"/>
            <ac:spMk id="2" creationId="{CA38C420-A2C7-D8A5-BBD5-38B139909B57}"/>
          </ac:spMkLst>
        </pc:spChg>
        <pc:picChg chg="add mod">
          <ac:chgData name="Katrien D'Hoker" userId="6ed856bad8dadef8" providerId="LiveId" clId="{0FC27B77-A972-466C-9E8A-1089BA1D360C}" dt="2023-07-03T11:31:58.892" v="291" actId="1076"/>
          <ac:picMkLst>
            <pc:docMk/>
            <pc:sldMk cId="3874524579" sldId="333"/>
            <ac:picMk id="3" creationId="{BF8E3323-14D9-570E-EB9D-0783C6984F53}"/>
          </ac:picMkLst>
        </pc:picChg>
        <pc:picChg chg="mod">
          <ac:chgData name="Katrien D'Hoker" userId="6ed856bad8dadef8" providerId="LiveId" clId="{0FC27B77-A972-466C-9E8A-1089BA1D360C}" dt="2023-07-03T11:31:17.588" v="285" actId="1076"/>
          <ac:picMkLst>
            <pc:docMk/>
            <pc:sldMk cId="3874524579" sldId="333"/>
            <ac:picMk id="5" creationId="{33F9222E-622D-179D-10D0-3A334B1AF886}"/>
          </ac:picMkLst>
        </pc:picChg>
        <pc:picChg chg="del">
          <ac:chgData name="Katrien D'Hoker" userId="6ed856bad8dadef8" providerId="LiveId" clId="{0FC27B77-A972-466C-9E8A-1089BA1D360C}" dt="2023-07-03T11:30:42.384" v="280" actId="478"/>
          <ac:picMkLst>
            <pc:docMk/>
            <pc:sldMk cId="3874524579" sldId="333"/>
            <ac:picMk id="8" creationId="{315BB5AD-9880-9956-4540-0A309A4EA7B6}"/>
          </ac:picMkLst>
        </pc:picChg>
        <pc:picChg chg="del">
          <ac:chgData name="Katrien D'Hoker" userId="6ed856bad8dadef8" providerId="LiveId" clId="{0FC27B77-A972-466C-9E8A-1089BA1D360C}" dt="2023-07-03T11:30:41.313" v="279" actId="478"/>
          <ac:picMkLst>
            <pc:docMk/>
            <pc:sldMk cId="3874524579" sldId="333"/>
            <ac:picMk id="11" creationId="{9E4BCD91-9B26-7FEB-859E-89D249666B43}"/>
          </ac:picMkLst>
        </pc:picChg>
        <pc:picChg chg="add del mod">
          <ac:chgData name="Katrien D'Hoker" userId="6ed856bad8dadef8" providerId="LiveId" clId="{0FC27B77-A972-466C-9E8A-1089BA1D360C}" dt="2023-07-03T11:32:12.553" v="292" actId="465"/>
          <ac:picMkLst>
            <pc:docMk/>
            <pc:sldMk cId="3874524579" sldId="333"/>
            <ac:picMk id="16" creationId="{5EA4B913-ADFE-57B9-44AF-E91BC6921528}"/>
          </ac:picMkLst>
        </pc:picChg>
        <pc:picChg chg="del">
          <ac:chgData name="Katrien D'Hoker" userId="6ed856bad8dadef8" providerId="LiveId" clId="{0FC27B77-A972-466C-9E8A-1089BA1D360C}" dt="2023-07-03T11:30:08.211" v="276" actId="478"/>
          <ac:picMkLst>
            <pc:docMk/>
            <pc:sldMk cId="3874524579" sldId="333"/>
            <ac:picMk id="17" creationId="{EC6311CF-A3BF-C8FD-49BC-1EAEACB019E7}"/>
          </ac:picMkLst>
        </pc:picChg>
        <pc:picChg chg="mod">
          <ac:chgData name="Katrien D'Hoker" userId="6ed856bad8dadef8" providerId="LiveId" clId="{0FC27B77-A972-466C-9E8A-1089BA1D360C}" dt="2023-07-03T11:32:12.553" v="292" actId="465"/>
          <ac:picMkLst>
            <pc:docMk/>
            <pc:sldMk cId="3874524579" sldId="333"/>
            <ac:picMk id="25" creationId="{09A1136F-6CDB-9CDD-D4D3-67BFD97F418C}"/>
          </ac:picMkLst>
        </pc:picChg>
        <pc:picChg chg="mod">
          <ac:chgData name="Katrien D'Hoker" userId="6ed856bad8dadef8" providerId="LiveId" clId="{0FC27B77-A972-466C-9E8A-1089BA1D360C}" dt="2023-07-03T11:32:12.553" v="292" actId="465"/>
          <ac:picMkLst>
            <pc:docMk/>
            <pc:sldMk cId="3874524579" sldId="333"/>
            <ac:picMk id="27" creationId="{F1816D32-E36B-5A9B-372B-C4B37ADC322B}"/>
          </ac:picMkLst>
        </pc:picChg>
      </pc:sldChg>
      <pc:sldChg chg="modSp add mod modAnim">
        <pc:chgData name="Katrien D'Hoker" userId="6ed856bad8dadef8" providerId="LiveId" clId="{0FC27B77-A972-466C-9E8A-1089BA1D360C}" dt="2023-07-03T11:22:07.735" v="196" actId="1076"/>
        <pc:sldMkLst>
          <pc:docMk/>
          <pc:sldMk cId="865643776" sldId="334"/>
        </pc:sldMkLst>
        <pc:spChg chg="mod">
          <ac:chgData name="Katrien D'Hoker" userId="6ed856bad8dadef8" providerId="LiveId" clId="{0FC27B77-A972-466C-9E8A-1089BA1D360C}" dt="2023-07-03T11:19:01.016" v="117" actId="20577"/>
          <ac:spMkLst>
            <pc:docMk/>
            <pc:sldMk cId="865643776" sldId="334"/>
            <ac:spMk id="2" creationId="{987FAC55-ED33-464E-8AE2-1559B2978D03}"/>
          </ac:spMkLst>
        </pc:spChg>
        <pc:spChg chg="mod">
          <ac:chgData name="Katrien D'Hoker" userId="6ed856bad8dadef8" providerId="LiveId" clId="{0FC27B77-A972-466C-9E8A-1089BA1D360C}" dt="2023-07-03T11:19:14.569" v="121" actId="6549"/>
          <ac:spMkLst>
            <pc:docMk/>
            <pc:sldMk cId="865643776" sldId="334"/>
            <ac:spMk id="3" creationId="{8D370585-1436-CD06-1804-669C5F369BD4}"/>
          </ac:spMkLst>
        </pc:spChg>
        <pc:picChg chg="mod">
          <ac:chgData name="Katrien D'Hoker" userId="6ed856bad8dadef8" providerId="LiveId" clId="{0FC27B77-A972-466C-9E8A-1089BA1D360C}" dt="2023-07-03T11:22:07.735" v="196" actId="1076"/>
          <ac:picMkLst>
            <pc:docMk/>
            <pc:sldMk cId="865643776" sldId="334"/>
            <ac:picMk id="5" creationId="{A5DD7273-1FF9-EA67-ED80-C7341B0B149E}"/>
          </ac:picMkLst>
        </pc:picChg>
        <pc:picChg chg="mod">
          <ac:chgData name="Katrien D'Hoker" userId="6ed856bad8dadef8" providerId="LiveId" clId="{0FC27B77-A972-466C-9E8A-1089BA1D360C}" dt="2023-07-03T11:22:07.735" v="196" actId="1076"/>
          <ac:picMkLst>
            <pc:docMk/>
            <pc:sldMk cId="865643776" sldId="334"/>
            <ac:picMk id="7" creationId="{AA179B7F-8C43-9456-3776-CA4D9BDD2CA0}"/>
          </ac:picMkLst>
        </pc:picChg>
      </pc:sldChg>
      <pc:sldChg chg="delSp modSp add mod ord delAnim modAnim">
        <pc:chgData name="Katrien D'Hoker" userId="6ed856bad8dadef8" providerId="LiveId" clId="{0FC27B77-A972-466C-9E8A-1089BA1D360C}" dt="2023-07-03T11:23:50.664" v="204"/>
        <pc:sldMkLst>
          <pc:docMk/>
          <pc:sldMk cId="4241384313" sldId="335"/>
        </pc:sldMkLst>
        <pc:spChg chg="mod">
          <ac:chgData name="Katrien D'Hoker" userId="6ed856bad8dadef8" providerId="LiveId" clId="{0FC27B77-A972-466C-9E8A-1089BA1D360C}" dt="2023-07-03T11:19:39.631" v="149" actId="20577"/>
          <ac:spMkLst>
            <pc:docMk/>
            <pc:sldMk cId="4241384313" sldId="335"/>
            <ac:spMk id="2" creationId="{987FAC55-ED33-464E-8AE2-1559B2978D03}"/>
          </ac:spMkLst>
        </pc:spChg>
        <pc:spChg chg="mod">
          <ac:chgData name="Katrien D'Hoker" userId="6ed856bad8dadef8" providerId="LiveId" clId="{0FC27B77-A972-466C-9E8A-1089BA1D360C}" dt="2023-07-03T11:22:54.716" v="200" actId="6549"/>
          <ac:spMkLst>
            <pc:docMk/>
            <pc:sldMk cId="4241384313" sldId="335"/>
            <ac:spMk id="3" creationId="{8D370585-1436-CD06-1804-669C5F369BD4}"/>
          </ac:spMkLst>
        </pc:spChg>
        <pc:picChg chg="del">
          <ac:chgData name="Katrien D'Hoker" userId="6ed856bad8dadef8" providerId="LiveId" clId="{0FC27B77-A972-466C-9E8A-1089BA1D360C}" dt="2023-07-03T11:23:21.099" v="201" actId="478"/>
          <ac:picMkLst>
            <pc:docMk/>
            <pc:sldMk cId="4241384313" sldId="335"/>
            <ac:picMk id="24" creationId="{88E31F42-0050-93B1-B4F2-91535D1A2684}"/>
          </ac:picMkLst>
        </pc:picChg>
        <pc:picChg chg="del">
          <ac:chgData name="Katrien D'Hoker" userId="6ed856bad8dadef8" providerId="LiveId" clId="{0FC27B77-A972-466C-9E8A-1089BA1D360C}" dt="2023-07-03T11:23:25.008" v="202" actId="478"/>
          <ac:picMkLst>
            <pc:docMk/>
            <pc:sldMk cId="4241384313" sldId="335"/>
            <ac:picMk id="28" creationId="{1C7C1062-02F8-B360-349D-0B1C4511D2D8}"/>
          </ac:picMkLst>
        </pc:picChg>
        <pc:picChg chg="del">
          <ac:chgData name="Katrien D'Hoker" userId="6ed856bad8dadef8" providerId="LiveId" clId="{0FC27B77-A972-466C-9E8A-1089BA1D360C}" dt="2023-07-03T11:22:18.944" v="198" actId="478"/>
          <ac:picMkLst>
            <pc:docMk/>
            <pc:sldMk cId="4241384313" sldId="335"/>
            <ac:picMk id="30" creationId="{2873E661-42EF-4249-F2FA-773A2EFD3F9A}"/>
          </ac:picMkLst>
        </pc:picChg>
        <pc:picChg chg="del">
          <ac:chgData name="Katrien D'Hoker" userId="6ed856bad8dadef8" providerId="LiveId" clId="{0FC27B77-A972-466C-9E8A-1089BA1D360C}" dt="2023-07-03T11:22:17.216" v="197" actId="478"/>
          <ac:picMkLst>
            <pc:docMk/>
            <pc:sldMk cId="4241384313" sldId="335"/>
            <ac:picMk id="33" creationId="{805CCA0B-6D8A-F7F8-C4C5-6A5AF89EE0A1}"/>
          </ac:picMkLst>
        </pc:picChg>
      </pc:sldChg>
      <pc:sldChg chg="delSp modSp add mod delAnim modAnim">
        <pc:chgData name="Katrien D'Hoker" userId="6ed856bad8dadef8" providerId="LiveId" clId="{0FC27B77-A972-466C-9E8A-1089BA1D360C}" dt="2023-07-03T11:26:45.640" v="259" actId="20577"/>
        <pc:sldMkLst>
          <pc:docMk/>
          <pc:sldMk cId="2420413042" sldId="336"/>
        </pc:sldMkLst>
        <pc:spChg chg="mod">
          <ac:chgData name="Katrien D'Hoker" userId="6ed856bad8dadef8" providerId="LiveId" clId="{0FC27B77-A972-466C-9E8A-1089BA1D360C}" dt="2023-07-03T11:26:45.640" v="259" actId="20577"/>
          <ac:spMkLst>
            <pc:docMk/>
            <pc:sldMk cId="2420413042" sldId="336"/>
            <ac:spMk id="2" creationId="{987FAC55-ED33-464E-8AE2-1559B2978D03}"/>
          </ac:spMkLst>
        </pc:spChg>
        <pc:spChg chg="mod">
          <ac:chgData name="Katrien D'Hoker" userId="6ed856bad8dadef8" providerId="LiveId" clId="{0FC27B77-A972-466C-9E8A-1089BA1D360C}" dt="2023-07-03T11:20:34.100" v="177" actId="6549"/>
          <ac:spMkLst>
            <pc:docMk/>
            <pc:sldMk cId="2420413042" sldId="336"/>
            <ac:spMk id="3" creationId="{8D370585-1436-CD06-1804-669C5F369BD4}"/>
          </ac:spMkLst>
        </pc:spChg>
        <pc:picChg chg="del">
          <ac:chgData name="Katrien D'Hoker" userId="6ed856bad8dadef8" providerId="LiveId" clId="{0FC27B77-A972-466C-9E8A-1089BA1D360C}" dt="2023-07-03T11:20:58.598" v="181" actId="478"/>
          <ac:picMkLst>
            <pc:docMk/>
            <pc:sldMk cId="2420413042" sldId="336"/>
            <ac:picMk id="7" creationId="{7F82CC70-5749-5DC1-AB92-2098044A0DF1}"/>
          </ac:picMkLst>
        </pc:picChg>
        <pc:picChg chg="del">
          <ac:chgData name="Katrien D'Hoker" userId="6ed856bad8dadef8" providerId="LiveId" clId="{0FC27B77-A972-466C-9E8A-1089BA1D360C}" dt="2023-07-03T11:21:05.519" v="185" actId="478"/>
          <ac:picMkLst>
            <pc:docMk/>
            <pc:sldMk cId="2420413042" sldId="336"/>
            <ac:picMk id="10" creationId="{02ACE6DC-9588-7B29-6D45-385EFA8A3882}"/>
          </ac:picMkLst>
        </pc:picChg>
        <pc:picChg chg="del">
          <ac:chgData name="Katrien D'Hoker" userId="6ed856bad8dadef8" providerId="LiveId" clId="{0FC27B77-A972-466C-9E8A-1089BA1D360C}" dt="2023-07-03T11:21:04.504" v="184" actId="478"/>
          <ac:picMkLst>
            <pc:docMk/>
            <pc:sldMk cId="2420413042" sldId="336"/>
            <ac:picMk id="13" creationId="{6C5E11EF-AC8E-03A3-582E-042BC235AD9D}"/>
          </ac:picMkLst>
        </pc:picChg>
        <pc:picChg chg="del mod">
          <ac:chgData name="Katrien D'Hoker" userId="6ed856bad8dadef8" providerId="LiveId" clId="{0FC27B77-A972-466C-9E8A-1089BA1D360C}" dt="2023-07-03T11:20:53.333" v="180" actId="478"/>
          <ac:picMkLst>
            <pc:docMk/>
            <pc:sldMk cId="2420413042" sldId="336"/>
            <ac:picMk id="24" creationId="{88E31F42-0050-93B1-B4F2-91535D1A2684}"/>
          </ac:picMkLst>
        </pc:picChg>
        <pc:picChg chg="del">
          <ac:chgData name="Katrien D'Hoker" userId="6ed856bad8dadef8" providerId="LiveId" clId="{0FC27B77-A972-466C-9E8A-1089BA1D360C}" dt="2023-07-03T11:21:07.061" v="186" actId="478"/>
          <ac:picMkLst>
            <pc:docMk/>
            <pc:sldMk cId="2420413042" sldId="336"/>
            <ac:picMk id="26" creationId="{9C63381F-5655-3444-701F-496E2D2328A4}"/>
          </ac:picMkLst>
        </pc:picChg>
        <pc:picChg chg="mod">
          <ac:chgData name="Katrien D'Hoker" userId="6ed856bad8dadef8" providerId="LiveId" clId="{0FC27B77-A972-466C-9E8A-1089BA1D360C}" dt="2023-07-03T11:21:59.992" v="195" actId="1076"/>
          <ac:picMkLst>
            <pc:docMk/>
            <pc:sldMk cId="2420413042" sldId="336"/>
            <ac:picMk id="28" creationId="{1C7C1062-02F8-B360-349D-0B1C4511D2D8}"/>
          </ac:picMkLst>
        </pc:picChg>
        <pc:picChg chg="mod">
          <ac:chgData name="Katrien D'Hoker" userId="6ed856bad8dadef8" providerId="LiveId" clId="{0FC27B77-A972-466C-9E8A-1089BA1D360C}" dt="2023-07-03T11:21:59.992" v="195" actId="1076"/>
          <ac:picMkLst>
            <pc:docMk/>
            <pc:sldMk cId="2420413042" sldId="336"/>
            <ac:picMk id="30" creationId="{2873E661-42EF-4249-F2FA-773A2EFD3F9A}"/>
          </ac:picMkLst>
        </pc:picChg>
        <pc:picChg chg="del">
          <ac:chgData name="Katrien D'Hoker" userId="6ed856bad8dadef8" providerId="LiveId" clId="{0FC27B77-A972-466C-9E8A-1089BA1D360C}" dt="2023-07-03T11:20:37.737" v="178" actId="478"/>
          <ac:picMkLst>
            <pc:docMk/>
            <pc:sldMk cId="2420413042" sldId="336"/>
            <ac:picMk id="33" creationId="{805CCA0B-6D8A-F7F8-C4C5-6A5AF89EE0A1}"/>
          </ac:picMkLst>
        </pc:picChg>
      </pc:sldChg>
      <pc:sldChg chg="addSp delSp modSp add mod addAnim delAnim modAnim">
        <pc:chgData name="Katrien D'Hoker" userId="6ed856bad8dadef8" providerId="LiveId" clId="{0FC27B77-A972-466C-9E8A-1089BA1D360C}" dt="2023-07-03T11:38:32.742" v="469" actId="1076"/>
        <pc:sldMkLst>
          <pc:docMk/>
          <pc:sldMk cId="1512206476" sldId="337"/>
        </pc:sldMkLst>
        <pc:spChg chg="mod">
          <ac:chgData name="Katrien D'Hoker" userId="6ed856bad8dadef8" providerId="LiveId" clId="{0FC27B77-A972-466C-9E8A-1089BA1D360C}" dt="2023-07-03T11:36:31.176" v="405" actId="20577"/>
          <ac:spMkLst>
            <pc:docMk/>
            <pc:sldMk cId="1512206476" sldId="337"/>
            <ac:spMk id="2" creationId="{54B89295-BEB9-3154-FE8A-D832CA0A5824}"/>
          </ac:spMkLst>
        </pc:spChg>
        <pc:spChg chg="mod">
          <ac:chgData name="Katrien D'Hoker" userId="6ed856bad8dadef8" providerId="LiveId" clId="{0FC27B77-A972-466C-9E8A-1089BA1D360C}" dt="2023-07-03T11:37:03.372" v="419" actId="6549"/>
          <ac:spMkLst>
            <pc:docMk/>
            <pc:sldMk cId="1512206476" sldId="337"/>
            <ac:spMk id="3" creationId="{0B389E35-3A9A-EF87-99F5-3009E723DA9B}"/>
          </ac:spMkLst>
        </pc:spChg>
        <pc:picChg chg="del">
          <ac:chgData name="Katrien D'Hoker" userId="6ed856bad8dadef8" providerId="LiveId" clId="{0FC27B77-A972-466C-9E8A-1089BA1D360C}" dt="2023-07-03T11:36:56.652" v="418" actId="478"/>
          <ac:picMkLst>
            <pc:docMk/>
            <pc:sldMk cId="1512206476" sldId="337"/>
            <ac:picMk id="5" creationId="{C059FB7C-2B93-57DA-D2A0-E4ED3A3F7992}"/>
          </ac:picMkLst>
        </pc:picChg>
        <pc:picChg chg="add del">
          <ac:chgData name="Katrien D'Hoker" userId="6ed856bad8dadef8" providerId="LiveId" clId="{0FC27B77-A972-466C-9E8A-1089BA1D360C}" dt="2023-07-03T11:36:55.946" v="417" actId="478"/>
          <ac:picMkLst>
            <pc:docMk/>
            <pc:sldMk cId="1512206476" sldId="337"/>
            <ac:picMk id="7" creationId="{8ED2BBF7-73BA-F2F7-366B-D2CB361D1DCF}"/>
          </ac:picMkLst>
        </pc:picChg>
        <pc:picChg chg="add del">
          <ac:chgData name="Katrien D'Hoker" userId="6ed856bad8dadef8" providerId="LiveId" clId="{0FC27B77-A972-466C-9E8A-1089BA1D360C}" dt="2023-07-03T11:36:55.202" v="416" actId="478"/>
          <ac:picMkLst>
            <pc:docMk/>
            <pc:sldMk cId="1512206476" sldId="337"/>
            <ac:picMk id="9" creationId="{DB5E003B-9810-18F8-D511-BEE9C7DD3EE1}"/>
          </ac:picMkLst>
        </pc:picChg>
        <pc:picChg chg="add del mod">
          <ac:chgData name="Katrien D'Hoker" userId="6ed856bad8dadef8" providerId="LiveId" clId="{0FC27B77-A972-466C-9E8A-1089BA1D360C}" dt="2023-07-03T11:38:32.742" v="469" actId="1076"/>
          <ac:picMkLst>
            <pc:docMk/>
            <pc:sldMk cId="1512206476" sldId="337"/>
            <ac:picMk id="11" creationId="{02D0D278-D3F6-9708-C945-AE603DF1F38A}"/>
          </ac:picMkLst>
        </pc:picChg>
        <pc:picChg chg="add del">
          <ac:chgData name="Katrien D'Hoker" userId="6ed856bad8dadef8" providerId="LiveId" clId="{0FC27B77-A972-466C-9E8A-1089BA1D360C}" dt="2023-07-03T11:36:54.602" v="415" actId="478"/>
          <ac:picMkLst>
            <pc:docMk/>
            <pc:sldMk cId="1512206476" sldId="337"/>
            <ac:picMk id="13" creationId="{03DCF3A7-2415-25D3-C256-1E8B674AD3E9}"/>
          </ac:picMkLst>
        </pc:picChg>
      </pc:sldChg>
      <pc:sldChg chg="delSp modSp add del mod delAnim modAnim">
        <pc:chgData name="Katrien D'Hoker" userId="6ed856bad8dadef8" providerId="LiveId" clId="{0FC27B77-A972-466C-9E8A-1089BA1D360C}" dt="2023-07-03T12:05:19.847" v="1053" actId="2696"/>
        <pc:sldMkLst>
          <pc:docMk/>
          <pc:sldMk cId="906728768" sldId="338"/>
        </pc:sldMkLst>
        <pc:spChg chg="mod">
          <ac:chgData name="Katrien D'Hoker" userId="6ed856bad8dadef8" providerId="LiveId" clId="{0FC27B77-A972-466C-9E8A-1089BA1D360C}" dt="2023-07-03T12:04:52.319" v="1051" actId="20577"/>
          <ac:spMkLst>
            <pc:docMk/>
            <pc:sldMk cId="906728768" sldId="338"/>
            <ac:spMk id="2" creationId="{54B89295-BEB9-3154-FE8A-D832CA0A5824}"/>
          </ac:spMkLst>
        </pc:spChg>
        <pc:spChg chg="mod">
          <ac:chgData name="Katrien D'Hoker" userId="6ed856bad8dadef8" providerId="LiveId" clId="{0FC27B77-A972-466C-9E8A-1089BA1D360C}" dt="2023-07-03T11:40:37.105" v="480" actId="20577"/>
          <ac:spMkLst>
            <pc:docMk/>
            <pc:sldMk cId="906728768" sldId="338"/>
            <ac:spMk id="8" creationId="{6CF103CE-3F91-F629-318E-0CF2E03BEBEF}"/>
          </ac:spMkLst>
        </pc:spChg>
        <pc:picChg chg="del">
          <ac:chgData name="Katrien D'Hoker" userId="6ed856bad8dadef8" providerId="LiveId" clId="{0FC27B77-A972-466C-9E8A-1089BA1D360C}" dt="2023-07-03T11:40:59.975" v="486" actId="478"/>
          <ac:picMkLst>
            <pc:docMk/>
            <pc:sldMk cId="906728768" sldId="338"/>
            <ac:picMk id="4" creationId="{A0827A97-D85F-123F-6524-179A38F1458B}"/>
          </ac:picMkLst>
        </pc:picChg>
        <pc:picChg chg="del">
          <ac:chgData name="Katrien D'Hoker" userId="6ed856bad8dadef8" providerId="LiveId" clId="{0FC27B77-A972-466C-9E8A-1089BA1D360C}" dt="2023-07-03T11:40:56.440" v="482" actId="478"/>
          <ac:picMkLst>
            <pc:docMk/>
            <pc:sldMk cId="906728768" sldId="338"/>
            <ac:picMk id="6" creationId="{F889BD48-FD2C-2DAE-6CE4-86205CA6B3CE}"/>
          </ac:picMkLst>
        </pc:picChg>
        <pc:picChg chg="del mod">
          <ac:chgData name="Katrien D'Hoker" userId="6ed856bad8dadef8" providerId="LiveId" clId="{0FC27B77-A972-466C-9E8A-1089BA1D360C}" dt="2023-07-03T12:05:14.786" v="1052" actId="478"/>
          <ac:picMkLst>
            <pc:docMk/>
            <pc:sldMk cId="906728768" sldId="338"/>
            <ac:picMk id="9" creationId="{0D9C1669-AEA8-FEF8-A421-D11BACD69BB2}"/>
          </ac:picMkLst>
        </pc:picChg>
        <pc:picChg chg="del">
          <ac:chgData name="Katrien D'Hoker" userId="6ed856bad8dadef8" providerId="LiveId" clId="{0FC27B77-A972-466C-9E8A-1089BA1D360C}" dt="2023-07-03T11:40:59" v="485" actId="478"/>
          <ac:picMkLst>
            <pc:docMk/>
            <pc:sldMk cId="906728768" sldId="338"/>
            <ac:picMk id="13" creationId="{B72387D4-55EC-95A7-0D10-09BF61165F5A}"/>
          </ac:picMkLst>
        </pc:picChg>
        <pc:picChg chg="del">
          <ac:chgData name="Katrien D'Hoker" userId="6ed856bad8dadef8" providerId="LiveId" clId="{0FC27B77-A972-466C-9E8A-1089BA1D360C}" dt="2023-07-03T11:40:58.255" v="484" actId="478"/>
          <ac:picMkLst>
            <pc:docMk/>
            <pc:sldMk cId="906728768" sldId="338"/>
            <ac:picMk id="17" creationId="{F250EA14-5FC0-FF8E-01A7-96DD33BAE8E0}"/>
          </ac:picMkLst>
        </pc:picChg>
        <pc:picChg chg="del">
          <ac:chgData name="Katrien D'Hoker" userId="6ed856bad8dadef8" providerId="LiveId" clId="{0FC27B77-A972-466C-9E8A-1089BA1D360C}" dt="2023-07-03T11:40:57.561" v="483" actId="478"/>
          <ac:picMkLst>
            <pc:docMk/>
            <pc:sldMk cId="906728768" sldId="338"/>
            <ac:picMk id="22" creationId="{4FC5C9FD-50EA-2A4D-FB7D-4A5CB042E1FE}"/>
          </ac:picMkLst>
        </pc:picChg>
        <pc:picChg chg="del">
          <ac:chgData name="Katrien D'Hoker" userId="6ed856bad8dadef8" providerId="LiveId" clId="{0FC27B77-A972-466C-9E8A-1089BA1D360C}" dt="2023-07-03T11:42:07.927" v="490" actId="478"/>
          <ac:picMkLst>
            <pc:docMk/>
            <pc:sldMk cId="906728768" sldId="338"/>
            <ac:picMk id="24" creationId="{1B58647B-D27D-F26E-4D4A-5A3B4B0002E9}"/>
          </ac:picMkLst>
        </pc:picChg>
      </pc:sldChg>
      <pc:sldChg chg="addSp delSp modSp add mod addAnim delAnim modAnim">
        <pc:chgData name="Katrien D'Hoker" userId="6ed856bad8dadef8" providerId="LiveId" clId="{0FC27B77-A972-466C-9E8A-1089BA1D360C}" dt="2023-07-03T12:08:24.338" v="1104" actId="6549"/>
        <pc:sldMkLst>
          <pc:docMk/>
          <pc:sldMk cId="1736051688" sldId="339"/>
        </pc:sldMkLst>
        <pc:spChg chg="mod">
          <ac:chgData name="Katrien D'Hoker" userId="6ed856bad8dadef8" providerId="LiveId" clId="{0FC27B77-A972-466C-9E8A-1089BA1D360C}" dt="2023-07-03T12:08:24.338" v="1104" actId="6549"/>
          <ac:spMkLst>
            <pc:docMk/>
            <pc:sldMk cId="1736051688" sldId="339"/>
            <ac:spMk id="2" creationId="{19404696-FB06-801F-B2BE-21D32F0D4804}"/>
          </ac:spMkLst>
        </pc:spChg>
        <pc:spChg chg="mod">
          <ac:chgData name="Katrien D'Hoker" userId="6ed856bad8dadef8" providerId="LiveId" clId="{0FC27B77-A972-466C-9E8A-1089BA1D360C}" dt="2023-07-03T11:49:32.371" v="724" actId="5793"/>
          <ac:spMkLst>
            <pc:docMk/>
            <pc:sldMk cId="1736051688" sldId="339"/>
            <ac:spMk id="3" creationId="{F083A513-BCB4-25FC-5ED7-15A85116E48B}"/>
          </ac:spMkLst>
        </pc:spChg>
        <pc:picChg chg="del mod">
          <ac:chgData name="Katrien D'Hoker" userId="6ed856bad8dadef8" providerId="LiveId" clId="{0FC27B77-A972-466C-9E8A-1089BA1D360C}" dt="2023-07-03T11:50:03.390" v="735" actId="478"/>
          <ac:picMkLst>
            <pc:docMk/>
            <pc:sldMk cId="1736051688" sldId="339"/>
            <ac:picMk id="6" creationId="{947596A7-1812-336A-067D-AD7601C49239}"/>
          </ac:picMkLst>
        </pc:picChg>
        <pc:picChg chg="del">
          <ac:chgData name="Katrien D'Hoker" userId="6ed856bad8dadef8" providerId="LiveId" clId="{0FC27B77-A972-466C-9E8A-1089BA1D360C}" dt="2023-07-03T11:49:42.430" v="729" actId="478"/>
          <ac:picMkLst>
            <pc:docMk/>
            <pc:sldMk cId="1736051688" sldId="339"/>
            <ac:picMk id="10" creationId="{D55680D3-AA17-B7C6-1F00-7A3E41531C12}"/>
          </ac:picMkLst>
        </pc:picChg>
        <pc:picChg chg="del">
          <ac:chgData name="Katrien D'Hoker" userId="6ed856bad8dadef8" providerId="LiveId" clId="{0FC27B77-A972-466C-9E8A-1089BA1D360C}" dt="2023-07-03T11:49:43.021" v="730" actId="478"/>
          <ac:picMkLst>
            <pc:docMk/>
            <pc:sldMk cId="1736051688" sldId="339"/>
            <ac:picMk id="14" creationId="{D356EE67-80E1-1019-B64B-759F3EB9589A}"/>
          </ac:picMkLst>
        </pc:picChg>
        <pc:picChg chg="del">
          <ac:chgData name="Katrien D'Hoker" userId="6ed856bad8dadef8" providerId="LiveId" clId="{0FC27B77-A972-466C-9E8A-1089BA1D360C}" dt="2023-07-03T11:49:40.368" v="727" actId="478"/>
          <ac:picMkLst>
            <pc:docMk/>
            <pc:sldMk cId="1736051688" sldId="339"/>
            <ac:picMk id="18" creationId="{ABD1CDFE-E53B-60CE-F700-0D09F8D3B031}"/>
          </ac:picMkLst>
        </pc:picChg>
        <pc:picChg chg="del">
          <ac:chgData name="Katrien D'Hoker" userId="6ed856bad8dadef8" providerId="LiveId" clId="{0FC27B77-A972-466C-9E8A-1089BA1D360C}" dt="2023-07-03T11:49:41.717" v="728" actId="478"/>
          <ac:picMkLst>
            <pc:docMk/>
            <pc:sldMk cId="1736051688" sldId="339"/>
            <ac:picMk id="20" creationId="{DE638207-3ADD-E8C1-B365-5F24E576A1CF}"/>
          </ac:picMkLst>
        </pc:picChg>
        <pc:picChg chg="add del mod">
          <ac:chgData name="Katrien D'Hoker" userId="6ed856bad8dadef8" providerId="LiveId" clId="{0FC27B77-A972-466C-9E8A-1089BA1D360C}" dt="2023-07-03T11:50:07.314" v="736" actId="1076"/>
          <ac:picMkLst>
            <pc:docMk/>
            <pc:sldMk cId="1736051688" sldId="339"/>
            <ac:picMk id="22" creationId="{FF820AB9-E9A4-7C53-E580-83A8C6C99AB9}"/>
          </ac:picMkLst>
        </pc:picChg>
        <pc:picChg chg="del">
          <ac:chgData name="Katrien D'Hoker" userId="6ed856bad8dadef8" providerId="LiveId" clId="{0FC27B77-A972-466C-9E8A-1089BA1D360C}" dt="2023-07-03T11:49:39.697" v="726" actId="478"/>
          <ac:picMkLst>
            <pc:docMk/>
            <pc:sldMk cId="1736051688" sldId="339"/>
            <ac:picMk id="24" creationId="{A2F5D088-BB52-6C06-897F-DD24DA6B95C5}"/>
          </ac:picMkLst>
        </pc:picChg>
      </pc:sldChg>
      <pc:sldChg chg="modSp add mod">
        <pc:chgData name="Katrien D'Hoker" userId="6ed856bad8dadef8" providerId="LiveId" clId="{0FC27B77-A972-466C-9E8A-1089BA1D360C}" dt="2023-07-03T12:09:05.138" v="1107" actId="6549"/>
        <pc:sldMkLst>
          <pc:docMk/>
          <pc:sldMk cId="2260959959" sldId="340"/>
        </pc:sldMkLst>
        <pc:spChg chg="mod">
          <ac:chgData name="Katrien D'Hoker" userId="6ed856bad8dadef8" providerId="LiveId" clId="{0FC27B77-A972-466C-9E8A-1089BA1D360C}" dt="2023-07-03T12:09:05.138" v="1107" actId="6549"/>
          <ac:spMkLst>
            <pc:docMk/>
            <pc:sldMk cId="2260959959" sldId="340"/>
            <ac:spMk id="2" creationId="{19404696-FB06-801F-B2BE-21D32F0D4804}"/>
          </ac:spMkLst>
        </pc:spChg>
      </pc:sldChg>
      <pc:sldChg chg="delSp modSp add mod delAnim modAnim">
        <pc:chgData name="Katrien D'Hoker" userId="6ed856bad8dadef8" providerId="LiveId" clId="{0FC27B77-A972-466C-9E8A-1089BA1D360C}" dt="2023-07-03T12:08:54.978" v="1106" actId="6549"/>
        <pc:sldMkLst>
          <pc:docMk/>
          <pc:sldMk cId="237830313" sldId="341"/>
        </pc:sldMkLst>
        <pc:spChg chg="mod">
          <ac:chgData name="Katrien D'Hoker" userId="6ed856bad8dadef8" providerId="LiveId" clId="{0FC27B77-A972-466C-9E8A-1089BA1D360C}" dt="2023-07-03T12:08:54.978" v="1106" actId="6549"/>
          <ac:spMkLst>
            <pc:docMk/>
            <pc:sldMk cId="237830313" sldId="341"/>
            <ac:spMk id="2" creationId="{54B89295-BEB9-3154-FE8A-D832CA0A5824}"/>
          </ac:spMkLst>
        </pc:spChg>
        <pc:spChg chg="mod">
          <ac:chgData name="Katrien D'Hoker" userId="6ed856bad8dadef8" providerId="LiveId" clId="{0FC27B77-A972-466C-9E8A-1089BA1D360C}" dt="2023-07-03T11:58:35.047" v="917" actId="6549"/>
          <ac:spMkLst>
            <pc:docMk/>
            <pc:sldMk cId="237830313" sldId="341"/>
            <ac:spMk id="3" creationId="{0B389E35-3A9A-EF87-99F5-3009E723DA9B}"/>
          </ac:spMkLst>
        </pc:spChg>
        <pc:picChg chg="del">
          <ac:chgData name="Katrien D'Hoker" userId="6ed856bad8dadef8" providerId="LiveId" clId="{0FC27B77-A972-466C-9E8A-1089BA1D360C}" dt="2023-07-03T11:58:45.883" v="919" actId="478"/>
          <ac:picMkLst>
            <pc:docMk/>
            <pc:sldMk cId="237830313" sldId="341"/>
            <ac:picMk id="6" creationId="{A1D4ACFF-DDF8-9C99-CC66-020939FB0D59}"/>
          </ac:picMkLst>
        </pc:picChg>
        <pc:picChg chg="del mod">
          <ac:chgData name="Katrien D'Hoker" userId="6ed856bad8dadef8" providerId="LiveId" clId="{0FC27B77-A972-466C-9E8A-1089BA1D360C}" dt="2023-07-03T11:58:53.355" v="923" actId="478"/>
          <ac:picMkLst>
            <pc:docMk/>
            <pc:sldMk cId="237830313" sldId="341"/>
            <ac:picMk id="9" creationId="{1AE8B0BC-2064-0B9C-9F81-A2E431C2AB60}"/>
          </ac:picMkLst>
        </pc:picChg>
        <pc:picChg chg="mod">
          <ac:chgData name="Katrien D'Hoker" userId="6ed856bad8dadef8" providerId="LiveId" clId="{0FC27B77-A972-466C-9E8A-1089BA1D360C}" dt="2023-07-03T11:58:51.671" v="922" actId="1076"/>
          <ac:picMkLst>
            <pc:docMk/>
            <pc:sldMk cId="237830313" sldId="341"/>
            <ac:picMk id="12" creationId="{8A58FCF7-7EC9-9719-27E7-F3AAC12A76D9}"/>
          </ac:picMkLst>
        </pc:picChg>
        <pc:picChg chg="del">
          <ac:chgData name="Katrien D'Hoker" userId="6ed856bad8dadef8" providerId="LiveId" clId="{0FC27B77-A972-466C-9E8A-1089BA1D360C}" dt="2023-07-03T11:58:48.803" v="921" actId="478"/>
          <ac:picMkLst>
            <pc:docMk/>
            <pc:sldMk cId="237830313" sldId="341"/>
            <ac:picMk id="14" creationId="{74EB5DB1-1E0F-D6B6-133C-7CEA424FC3DE}"/>
          </ac:picMkLst>
        </pc:picChg>
        <pc:picChg chg="del">
          <ac:chgData name="Katrien D'Hoker" userId="6ed856bad8dadef8" providerId="LiveId" clId="{0FC27B77-A972-466C-9E8A-1089BA1D360C}" dt="2023-07-03T11:58:47.349" v="920" actId="478"/>
          <ac:picMkLst>
            <pc:docMk/>
            <pc:sldMk cId="237830313" sldId="341"/>
            <ac:picMk id="17" creationId="{A83CAFFA-5CAD-CEA7-6804-1ABBF04C83F3}"/>
          </ac:picMkLst>
        </pc:picChg>
      </pc:sldChg>
      <pc:sldChg chg="delSp modSp add mod delAnim modAnim">
        <pc:chgData name="Katrien D'Hoker" userId="6ed856bad8dadef8" providerId="LiveId" clId="{0FC27B77-A972-466C-9E8A-1089BA1D360C}" dt="2023-07-03T12:06:23.065" v="1102" actId="20577"/>
        <pc:sldMkLst>
          <pc:docMk/>
          <pc:sldMk cId="4101211578" sldId="342"/>
        </pc:sldMkLst>
        <pc:spChg chg="mod">
          <ac:chgData name="Katrien D'Hoker" userId="6ed856bad8dadef8" providerId="LiveId" clId="{0FC27B77-A972-466C-9E8A-1089BA1D360C}" dt="2023-07-03T12:06:23.065" v="1102" actId="20577"/>
          <ac:spMkLst>
            <pc:docMk/>
            <pc:sldMk cId="4101211578" sldId="342"/>
            <ac:spMk id="2" creationId="{54B89295-BEB9-3154-FE8A-D832CA0A5824}"/>
          </ac:spMkLst>
        </pc:spChg>
        <pc:spChg chg="mod">
          <ac:chgData name="Katrien D'Hoker" userId="6ed856bad8dadef8" providerId="LiveId" clId="{0FC27B77-A972-466C-9E8A-1089BA1D360C}" dt="2023-07-03T12:01:07.588" v="990" actId="6549"/>
          <ac:spMkLst>
            <pc:docMk/>
            <pc:sldMk cId="4101211578" sldId="342"/>
            <ac:spMk id="8" creationId="{6CF103CE-3F91-F629-318E-0CF2E03BEBEF}"/>
          </ac:spMkLst>
        </pc:spChg>
        <pc:picChg chg="del">
          <ac:chgData name="Katrien D'Hoker" userId="6ed856bad8dadef8" providerId="LiveId" clId="{0FC27B77-A972-466C-9E8A-1089BA1D360C}" dt="2023-07-03T12:01:17.363" v="994" actId="478"/>
          <ac:picMkLst>
            <pc:docMk/>
            <pc:sldMk cId="4101211578" sldId="342"/>
            <ac:picMk id="4" creationId="{12CBDB89-B22C-8301-615F-BB98974CB777}"/>
          </ac:picMkLst>
        </pc:picChg>
        <pc:picChg chg="mod">
          <ac:chgData name="Katrien D'Hoker" userId="6ed856bad8dadef8" providerId="LiveId" clId="{0FC27B77-A972-466C-9E8A-1089BA1D360C}" dt="2023-07-03T12:01:28.303" v="999" actId="1076"/>
          <ac:picMkLst>
            <pc:docMk/>
            <pc:sldMk cId="4101211578" sldId="342"/>
            <ac:picMk id="7" creationId="{BEDC2962-66FB-1DD0-1AFA-9A263B47C821}"/>
          </ac:picMkLst>
        </pc:picChg>
        <pc:picChg chg="del">
          <ac:chgData name="Katrien D'Hoker" userId="6ed856bad8dadef8" providerId="LiveId" clId="{0FC27B77-A972-466C-9E8A-1089BA1D360C}" dt="2023-07-03T12:01:15.259" v="992" actId="478"/>
          <ac:picMkLst>
            <pc:docMk/>
            <pc:sldMk cId="4101211578" sldId="342"/>
            <ac:picMk id="12" creationId="{A49EB780-F1AA-EE79-35B2-EF1C4CAFE86B}"/>
          </ac:picMkLst>
        </pc:picChg>
        <pc:picChg chg="del">
          <ac:chgData name="Katrien D'Hoker" userId="6ed856bad8dadef8" providerId="LiveId" clId="{0FC27B77-A972-466C-9E8A-1089BA1D360C}" dt="2023-07-03T12:01:18.348" v="995" actId="478"/>
          <ac:picMkLst>
            <pc:docMk/>
            <pc:sldMk cId="4101211578" sldId="342"/>
            <ac:picMk id="16" creationId="{E77812C4-6DD6-59C3-19C8-962BF6E97F15}"/>
          </ac:picMkLst>
        </pc:picChg>
        <pc:picChg chg="del">
          <ac:chgData name="Katrien D'Hoker" userId="6ed856bad8dadef8" providerId="LiveId" clId="{0FC27B77-A972-466C-9E8A-1089BA1D360C}" dt="2023-07-03T12:01:19.468" v="996" actId="478"/>
          <ac:picMkLst>
            <pc:docMk/>
            <pc:sldMk cId="4101211578" sldId="342"/>
            <ac:picMk id="19" creationId="{4FC92756-CDEE-EED3-4B80-98671E15731C}"/>
          </ac:picMkLst>
        </pc:picChg>
        <pc:picChg chg="del">
          <ac:chgData name="Katrien D'Hoker" userId="6ed856bad8dadef8" providerId="LiveId" clId="{0FC27B77-A972-466C-9E8A-1089BA1D360C}" dt="2023-07-03T12:01:16.260" v="993" actId="478"/>
          <ac:picMkLst>
            <pc:docMk/>
            <pc:sldMk cId="4101211578" sldId="342"/>
            <ac:picMk id="21" creationId="{C331198F-002E-A499-B35B-029AE6F8AD3A}"/>
          </ac:picMkLst>
        </pc:picChg>
      </pc:sldChg>
    </pc:docChg>
  </pc:docChgLst>
  <pc:docChgLst>
    <pc:chgData name="Katrien D'Hoker" userId="6ed856bad8dadef8" providerId="LiveId" clId="{1AC35C71-06B6-4BFA-AC35-C278F90F3103}"/>
    <pc:docChg chg="delSld modSld">
      <pc:chgData name="Katrien D'Hoker" userId="6ed856bad8dadef8" providerId="LiveId" clId="{1AC35C71-06B6-4BFA-AC35-C278F90F3103}" dt="2023-06-27T16:00:16.685" v="9" actId="2696"/>
      <pc:docMkLst>
        <pc:docMk/>
      </pc:docMkLst>
      <pc:sldChg chg="modAnim">
        <pc:chgData name="Katrien D'Hoker" userId="6ed856bad8dadef8" providerId="LiveId" clId="{1AC35C71-06B6-4BFA-AC35-C278F90F3103}" dt="2023-06-27T15:40:36.167" v="2"/>
        <pc:sldMkLst>
          <pc:docMk/>
          <pc:sldMk cId="14863443" sldId="258"/>
        </pc:sldMkLst>
      </pc:sldChg>
      <pc:sldChg chg="modAnim">
        <pc:chgData name="Katrien D'Hoker" userId="6ed856bad8dadef8" providerId="LiveId" clId="{1AC35C71-06B6-4BFA-AC35-C278F90F3103}" dt="2023-06-27T15:51:33.131" v="8"/>
        <pc:sldMkLst>
          <pc:docMk/>
          <pc:sldMk cId="1898826453" sldId="315"/>
        </pc:sldMkLst>
      </pc:sldChg>
      <pc:sldChg chg="del">
        <pc:chgData name="Katrien D'Hoker" userId="6ed856bad8dadef8" providerId="LiveId" clId="{1AC35C71-06B6-4BFA-AC35-C278F90F3103}" dt="2023-06-27T16:00:16.685" v="9" actId="2696"/>
        <pc:sldMkLst>
          <pc:docMk/>
          <pc:sldMk cId="1154430118" sldId="324"/>
        </pc:sldMkLst>
      </pc:sldChg>
    </pc:docChg>
  </pc:docChgLst>
  <pc:docChgLst>
    <pc:chgData name="Katrien D'Hoker" userId="6ed856bad8dadef8" providerId="LiveId" clId="{FF207DCD-F63D-4C14-B4E8-372859180451}"/>
    <pc:docChg chg="undo custSel addSld delSld modSld">
      <pc:chgData name="Katrien D'Hoker" userId="6ed856bad8dadef8" providerId="LiveId" clId="{FF207DCD-F63D-4C14-B4E8-372859180451}" dt="2023-06-28T12:19:41.989" v="2097"/>
      <pc:docMkLst>
        <pc:docMk/>
      </pc:docMkLst>
      <pc:sldChg chg="addSp delSp modSp del mod delAnim modAnim">
        <pc:chgData name="Katrien D'Hoker" userId="6ed856bad8dadef8" providerId="LiveId" clId="{FF207DCD-F63D-4C14-B4E8-372859180451}" dt="2023-06-27T21:39:44.313" v="442" actId="47"/>
        <pc:sldMkLst>
          <pc:docMk/>
          <pc:sldMk cId="2592174032" sldId="266"/>
        </pc:sldMkLst>
        <pc:spChg chg="add del mod">
          <ac:chgData name="Katrien D'Hoker" userId="6ed856bad8dadef8" providerId="LiveId" clId="{FF207DCD-F63D-4C14-B4E8-372859180451}" dt="2023-06-27T16:36:11.156" v="5" actId="931"/>
          <ac:spMkLst>
            <pc:docMk/>
            <pc:sldMk cId="2592174032" sldId="266"/>
            <ac:spMk id="5" creationId="{5667BC56-59E7-3443-1095-C11DC807AF90}"/>
          </ac:spMkLst>
        </pc:spChg>
        <pc:picChg chg="add mod modCrop">
          <ac:chgData name="Katrien D'Hoker" userId="6ed856bad8dadef8" providerId="LiveId" clId="{FF207DCD-F63D-4C14-B4E8-372859180451}" dt="2023-06-27T16:43:37.094" v="24" actId="554"/>
          <ac:picMkLst>
            <pc:docMk/>
            <pc:sldMk cId="2592174032" sldId="266"/>
            <ac:picMk id="3" creationId="{849C31EF-8DC6-4D50-E694-F8800EB3E4B1}"/>
          </ac:picMkLst>
        </pc:picChg>
        <pc:picChg chg="del">
          <ac:chgData name="Katrien D'Hoker" userId="6ed856bad8dadef8" providerId="LiveId" clId="{FF207DCD-F63D-4C14-B4E8-372859180451}" dt="2023-06-27T16:35:26.017" v="4" actId="478"/>
          <ac:picMkLst>
            <pc:docMk/>
            <pc:sldMk cId="2592174032" sldId="266"/>
            <ac:picMk id="4" creationId="{494EEE8E-8634-9813-ABA3-CCA09EE5F548}"/>
          </ac:picMkLst>
        </pc:picChg>
        <pc:picChg chg="add mod modCrop">
          <ac:chgData name="Katrien D'Hoker" userId="6ed856bad8dadef8" providerId="LiveId" clId="{FF207DCD-F63D-4C14-B4E8-372859180451}" dt="2023-06-27T16:44:18.377" v="29" actId="554"/>
          <ac:picMkLst>
            <pc:docMk/>
            <pc:sldMk cId="2592174032" sldId="266"/>
            <ac:picMk id="4" creationId="{5C692585-7A0C-775C-87C4-B872F22897AE}"/>
          </ac:picMkLst>
        </pc:picChg>
        <pc:picChg chg="add mod modCrop">
          <ac:chgData name="Katrien D'Hoker" userId="6ed856bad8dadef8" providerId="LiveId" clId="{FF207DCD-F63D-4C14-B4E8-372859180451}" dt="2023-06-27T16:44:57.515" v="34" actId="554"/>
          <ac:picMkLst>
            <pc:docMk/>
            <pc:sldMk cId="2592174032" sldId="266"/>
            <ac:picMk id="5" creationId="{A7FB54E2-570A-4B35-D55F-E9880058A459}"/>
          </ac:picMkLst>
        </pc:picChg>
        <pc:picChg chg="add mod modCrop">
          <ac:chgData name="Katrien D'Hoker" userId="6ed856bad8dadef8" providerId="LiveId" clId="{FF207DCD-F63D-4C14-B4E8-372859180451}" dt="2023-06-27T16:45:15.179" v="36" actId="18131"/>
          <ac:picMkLst>
            <pc:docMk/>
            <pc:sldMk cId="2592174032" sldId="266"/>
            <ac:picMk id="6" creationId="{4529FD9C-50A4-2914-0916-8148AA00D82D}"/>
          </ac:picMkLst>
        </pc:picChg>
        <pc:picChg chg="add mod modCrop">
          <ac:chgData name="Katrien D'Hoker" userId="6ed856bad8dadef8" providerId="LiveId" clId="{FF207DCD-F63D-4C14-B4E8-372859180451}" dt="2023-06-27T16:42:44.858" v="18" actId="11530"/>
          <ac:picMkLst>
            <pc:docMk/>
            <pc:sldMk cId="2592174032" sldId="266"/>
            <ac:picMk id="7" creationId="{650CC745-687F-6BF0-AE00-3C7CD988F5BB}"/>
          </ac:picMkLst>
        </pc:picChg>
        <pc:picChg chg="del">
          <ac:chgData name="Katrien D'Hoker" userId="6ed856bad8dadef8" providerId="LiveId" clId="{FF207DCD-F63D-4C14-B4E8-372859180451}" dt="2023-06-27T16:35:25.219" v="3" actId="478"/>
          <ac:picMkLst>
            <pc:docMk/>
            <pc:sldMk cId="2592174032" sldId="266"/>
            <ac:picMk id="9" creationId="{E4D945EC-A4DC-2E6B-9081-7D464AB69300}"/>
          </ac:picMkLst>
        </pc:picChg>
        <pc:picChg chg="del">
          <ac:chgData name="Katrien D'Hoker" userId="6ed856bad8dadef8" providerId="LiveId" clId="{FF207DCD-F63D-4C14-B4E8-372859180451}" dt="2023-06-27T16:35:23.547" v="2" actId="478"/>
          <ac:picMkLst>
            <pc:docMk/>
            <pc:sldMk cId="2592174032" sldId="266"/>
            <ac:picMk id="13" creationId="{DD8FED42-03D2-659C-589F-48752B7D784D}"/>
          </ac:picMkLst>
        </pc:picChg>
        <pc:picChg chg="del">
          <ac:chgData name="Katrien D'Hoker" userId="6ed856bad8dadef8" providerId="LiveId" clId="{FF207DCD-F63D-4C14-B4E8-372859180451}" dt="2023-06-27T16:35:22.771" v="1" actId="478"/>
          <ac:picMkLst>
            <pc:docMk/>
            <pc:sldMk cId="2592174032" sldId="266"/>
            <ac:picMk id="14" creationId="{3620E783-99D6-08BA-C164-D3C9EAF8B78E}"/>
          </ac:picMkLst>
        </pc:picChg>
        <pc:picChg chg="del">
          <ac:chgData name="Katrien D'Hoker" userId="6ed856bad8dadef8" providerId="LiveId" clId="{FF207DCD-F63D-4C14-B4E8-372859180451}" dt="2023-06-27T16:35:18.389" v="0" actId="478"/>
          <ac:picMkLst>
            <pc:docMk/>
            <pc:sldMk cId="2592174032" sldId="266"/>
            <ac:picMk id="15" creationId="{2B3B54B6-3D0C-3774-6EA3-DEF75D1445AF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2:15:02.390" v="2083"/>
        <pc:sldMkLst>
          <pc:docMk/>
          <pc:sldMk cId="547722715" sldId="267"/>
        </pc:sldMkLst>
        <pc:picChg chg="del">
          <ac:chgData name="Katrien D'Hoker" userId="6ed856bad8dadef8" providerId="LiveId" clId="{FF207DCD-F63D-4C14-B4E8-372859180451}" dt="2023-06-27T21:48:19.912" v="456" actId="478"/>
          <ac:picMkLst>
            <pc:docMk/>
            <pc:sldMk cId="547722715" sldId="267"/>
            <ac:picMk id="4" creationId="{6BB2A7DF-A3D7-7AD0-F6C4-A044EF978B2E}"/>
          </ac:picMkLst>
        </pc:picChg>
        <pc:picChg chg="add mod">
          <ac:chgData name="Katrien D'Hoker" userId="6ed856bad8dadef8" providerId="LiveId" clId="{FF207DCD-F63D-4C14-B4E8-372859180451}" dt="2023-06-27T22:00:58.734" v="571" actId="554"/>
          <ac:picMkLst>
            <pc:docMk/>
            <pc:sldMk cId="547722715" sldId="267"/>
            <ac:picMk id="5" creationId="{C22BC9A6-552E-1682-FF30-3984AD804BEE}"/>
          </ac:picMkLst>
        </pc:picChg>
        <pc:picChg chg="del">
          <ac:chgData name="Katrien D'Hoker" userId="6ed856bad8dadef8" providerId="LiveId" clId="{FF207DCD-F63D-4C14-B4E8-372859180451}" dt="2023-06-27T21:48:16.864" v="455" actId="478"/>
          <ac:picMkLst>
            <pc:docMk/>
            <pc:sldMk cId="547722715" sldId="267"/>
            <ac:picMk id="6" creationId="{FA97DFAC-5A30-5DC7-8FDF-DD70BCBCA3CF}"/>
          </ac:picMkLst>
        </pc:picChg>
        <pc:picChg chg="add mod">
          <ac:chgData name="Katrien D'Hoker" userId="6ed856bad8dadef8" providerId="LiveId" clId="{FF207DCD-F63D-4C14-B4E8-372859180451}" dt="2023-06-27T22:01:12.137" v="574" actId="554"/>
          <ac:picMkLst>
            <pc:docMk/>
            <pc:sldMk cId="547722715" sldId="267"/>
            <ac:picMk id="8" creationId="{1AAC1AF5-3E95-32FA-37C1-D590911BA2A5}"/>
          </ac:picMkLst>
        </pc:picChg>
        <pc:picChg chg="add mod">
          <ac:chgData name="Katrien D'Hoker" userId="6ed856bad8dadef8" providerId="LiveId" clId="{FF207DCD-F63D-4C14-B4E8-372859180451}" dt="2023-06-27T22:01:23.195" v="577" actId="554"/>
          <ac:picMkLst>
            <pc:docMk/>
            <pc:sldMk cId="547722715" sldId="267"/>
            <ac:picMk id="10" creationId="{77F3A3B7-BBFD-ACF4-93AE-DC94002A7923}"/>
          </ac:picMkLst>
        </pc:picChg>
        <pc:picChg chg="add mod">
          <ac:chgData name="Katrien D'Hoker" userId="6ed856bad8dadef8" providerId="LiveId" clId="{FF207DCD-F63D-4C14-B4E8-372859180451}" dt="2023-06-27T21:55:17.399" v="515" actId="552"/>
          <ac:picMkLst>
            <pc:docMk/>
            <pc:sldMk cId="547722715" sldId="267"/>
            <ac:picMk id="12" creationId="{82FF7E64-FF57-4609-B05F-B1BA26D6826F}"/>
          </ac:picMkLst>
        </pc:picChg>
        <pc:picChg chg="add mod">
          <ac:chgData name="Katrien D'Hoker" userId="6ed856bad8dadef8" providerId="LiveId" clId="{FF207DCD-F63D-4C14-B4E8-372859180451}" dt="2023-06-27T21:55:17.399" v="515" actId="552"/>
          <ac:picMkLst>
            <pc:docMk/>
            <pc:sldMk cId="547722715" sldId="267"/>
            <ac:picMk id="14" creationId="{C29EBCF1-9480-8E5D-9576-85FACA0A9732}"/>
          </ac:picMkLst>
        </pc:picChg>
        <pc:picChg chg="add mod">
          <ac:chgData name="Katrien D'Hoker" userId="6ed856bad8dadef8" providerId="LiveId" clId="{FF207DCD-F63D-4C14-B4E8-372859180451}" dt="2023-06-27T21:54:21.444" v="509" actId="552"/>
          <ac:picMkLst>
            <pc:docMk/>
            <pc:sldMk cId="547722715" sldId="267"/>
            <ac:picMk id="16" creationId="{EC79A09C-0E8D-315F-B0CC-4695B4B9C72C}"/>
          </ac:picMkLst>
        </pc:picChg>
        <pc:picChg chg="add mod">
          <ac:chgData name="Katrien D'Hoker" userId="6ed856bad8dadef8" providerId="LiveId" clId="{FF207DCD-F63D-4C14-B4E8-372859180451}" dt="2023-06-27T22:01:23.195" v="577" actId="554"/>
          <ac:picMkLst>
            <pc:docMk/>
            <pc:sldMk cId="547722715" sldId="267"/>
            <ac:picMk id="17" creationId="{952353A4-2316-FF56-9698-730B4986CD61}"/>
          </ac:picMkLst>
        </pc:picChg>
        <pc:picChg chg="mod">
          <ac:chgData name="Katrien D'Hoker" userId="6ed856bad8dadef8" providerId="LiveId" clId="{FF207DCD-F63D-4C14-B4E8-372859180451}" dt="2023-06-27T21:51:06.402" v="480" actId="1076"/>
          <ac:picMkLst>
            <pc:docMk/>
            <pc:sldMk cId="547722715" sldId="267"/>
            <ac:picMk id="33" creationId="{E0297867-D9A0-A176-C58A-0700503927BB}"/>
          </ac:picMkLst>
        </pc:picChg>
        <pc:picChg chg="del">
          <ac:chgData name="Katrien D'Hoker" userId="6ed856bad8dadef8" providerId="LiveId" clId="{FF207DCD-F63D-4C14-B4E8-372859180451}" dt="2023-06-27T21:48:22.004" v="457" actId="478"/>
          <ac:picMkLst>
            <pc:docMk/>
            <pc:sldMk cId="547722715" sldId="267"/>
            <ac:picMk id="35" creationId="{A9E169FA-D362-688E-08EE-97119B001F3A}"/>
          </ac:picMkLst>
        </pc:picChg>
        <pc:picChg chg="del">
          <ac:chgData name="Katrien D'Hoker" userId="6ed856bad8dadef8" providerId="LiveId" clId="{FF207DCD-F63D-4C14-B4E8-372859180451}" dt="2023-06-27T21:50:16.484" v="473" actId="478"/>
          <ac:picMkLst>
            <pc:docMk/>
            <pc:sldMk cId="547722715" sldId="267"/>
            <ac:picMk id="37" creationId="{A84557CD-B4BA-EABE-A9B2-0064669E04CA}"/>
          </ac:picMkLst>
        </pc:picChg>
        <pc:picChg chg="del">
          <ac:chgData name="Katrien D'Hoker" userId="6ed856bad8dadef8" providerId="LiveId" clId="{FF207DCD-F63D-4C14-B4E8-372859180451}" dt="2023-06-27T21:50:11.535" v="471" actId="478"/>
          <ac:picMkLst>
            <pc:docMk/>
            <pc:sldMk cId="547722715" sldId="267"/>
            <ac:picMk id="39" creationId="{B3C7FF79-C562-25C6-450F-20257876422D}"/>
          </ac:picMkLst>
        </pc:picChg>
        <pc:picChg chg="del">
          <ac:chgData name="Katrien D'Hoker" userId="6ed856bad8dadef8" providerId="LiveId" clId="{FF207DCD-F63D-4C14-B4E8-372859180451}" dt="2023-06-27T21:50:14.068" v="472" actId="478"/>
          <ac:picMkLst>
            <pc:docMk/>
            <pc:sldMk cId="547722715" sldId="267"/>
            <ac:picMk id="41" creationId="{07709F76-00BE-CF8C-188C-336132D70AC1}"/>
          </ac:picMkLst>
        </pc:picChg>
        <pc:picChg chg="mod">
          <ac:chgData name="Katrien D'Hoker" userId="6ed856bad8dadef8" providerId="LiveId" clId="{FF207DCD-F63D-4C14-B4E8-372859180451}" dt="2023-06-27T21:51:06.402" v="480" actId="1076"/>
          <ac:picMkLst>
            <pc:docMk/>
            <pc:sldMk cId="547722715" sldId="267"/>
            <ac:picMk id="46" creationId="{C2AE0251-12C1-33E0-D9A6-0DF3820E8349}"/>
          </ac:picMkLst>
        </pc:picChg>
        <pc:picChg chg="mod">
          <ac:chgData name="Katrien D'Hoker" userId="6ed856bad8dadef8" providerId="LiveId" clId="{FF207DCD-F63D-4C14-B4E8-372859180451}" dt="2023-06-27T21:51:06.402" v="480" actId="1076"/>
          <ac:picMkLst>
            <pc:docMk/>
            <pc:sldMk cId="547722715" sldId="267"/>
            <ac:picMk id="47" creationId="{DD578DCD-B52B-9F86-7FCD-6C8BF0C8C4CE}"/>
          </ac:picMkLst>
        </pc:picChg>
        <pc:picChg chg="mod">
          <ac:chgData name="Katrien D'Hoker" userId="6ed856bad8dadef8" providerId="LiveId" clId="{FF207DCD-F63D-4C14-B4E8-372859180451}" dt="2023-06-27T21:51:06.402" v="480" actId="1076"/>
          <ac:picMkLst>
            <pc:docMk/>
            <pc:sldMk cId="547722715" sldId="267"/>
            <ac:picMk id="48" creationId="{06CF6C3A-8249-F722-BBE1-0EF3A04B0FD5}"/>
          </ac:picMkLst>
        </pc:picChg>
        <pc:picChg chg="mod">
          <ac:chgData name="Katrien D'Hoker" userId="6ed856bad8dadef8" providerId="LiveId" clId="{FF207DCD-F63D-4C14-B4E8-372859180451}" dt="2023-06-27T21:51:06.402" v="480" actId="1076"/>
          <ac:picMkLst>
            <pc:docMk/>
            <pc:sldMk cId="547722715" sldId="267"/>
            <ac:picMk id="49" creationId="{CE401D0A-1D5D-589D-E4B4-F73AE9690173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2:17:24.097" v="2090" actId="554"/>
        <pc:sldMkLst>
          <pc:docMk/>
          <pc:sldMk cId="1507231685" sldId="269"/>
        </pc:sldMkLst>
        <pc:picChg chg="del">
          <ac:chgData name="Katrien D'Hoker" userId="6ed856bad8dadef8" providerId="LiveId" clId="{FF207DCD-F63D-4C14-B4E8-372859180451}" dt="2023-06-27T22:52:19.479" v="794" actId="478"/>
          <ac:picMkLst>
            <pc:docMk/>
            <pc:sldMk cId="1507231685" sldId="269"/>
            <ac:picMk id="5" creationId="{E8F2EFFC-C64D-EAC0-7F38-34C5ADC8E66C}"/>
          </ac:picMkLst>
        </pc:picChg>
        <pc:picChg chg="add mod">
          <ac:chgData name="Katrien D'Hoker" userId="6ed856bad8dadef8" providerId="LiveId" clId="{FF207DCD-F63D-4C14-B4E8-372859180451}" dt="2023-06-27T22:55:01.254" v="818" actId="1076"/>
          <ac:picMkLst>
            <pc:docMk/>
            <pc:sldMk cId="1507231685" sldId="269"/>
            <ac:picMk id="6" creationId="{CFDFB9A3-95C2-8B54-521F-A66B4EFDB6FA}"/>
          </ac:picMkLst>
        </pc:picChg>
        <pc:picChg chg="del">
          <ac:chgData name="Katrien D'Hoker" userId="6ed856bad8dadef8" providerId="LiveId" clId="{FF207DCD-F63D-4C14-B4E8-372859180451}" dt="2023-06-27T22:44:20.642" v="702" actId="478"/>
          <ac:picMkLst>
            <pc:docMk/>
            <pc:sldMk cId="1507231685" sldId="269"/>
            <ac:picMk id="7" creationId="{BBEC4624-BC77-8923-F6C0-14553CB714E7}"/>
          </ac:picMkLst>
        </pc:picChg>
        <pc:picChg chg="del mod">
          <ac:chgData name="Katrien D'Hoker" userId="6ed856bad8dadef8" providerId="LiveId" clId="{FF207DCD-F63D-4C14-B4E8-372859180451}" dt="2023-06-27T22:51:39.350" v="787" actId="478"/>
          <ac:picMkLst>
            <pc:docMk/>
            <pc:sldMk cId="1507231685" sldId="269"/>
            <ac:picMk id="9" creationId="{39281B88-B765-7D52-42AF-6CF408882CDE}"/>
          </ac:picMkLst>
        </pc:picChg>
        <pc:picChg chg="add mod ord">
          <ac:chgData name="Katrien D'Hoker" userId="6ed856bad8dadef8" providerId="LiveId" clId="{FF207DCD-F63D-4C14-B4E8-372859180451}" dt="2023-06-28T12:17:24.097" v="2090" actId="554"/>
          <ac:picMkLst>
            <pc:docMk/>
            <pc:sldMk cId="1507231685" sldId="269"/>
            <ac:picMk id="10" creationId="{6B349DA6-0E59-1184-6EEA-FD947945A743}"/>
          </ac:picMkLst>
        </pc:picChg>
        <pc:picChg chg="del">
          <ac:chgData name="Katrien D'Hoker" userId="6ed856bad8dadef8" providerId="LiveId" clId="{FF207DCD-F63D-4C14-B4E8-372859180451}" dt="2023-06-27T22:44:09.819" v="701" actId="478"/>
          <ac:picMkLst>
            <pc:docMk/>
            <pc:sldMk cId="1507231685" sldId="269"/>
            <ac:picMk id="11" creationId="{E8D173C4-DD60-BC16-D0FB-9C45E2B3AB0E}"/>
          </ac:picMkLst>
        </pc:picChg>
        <pc:picChg chg="del">
          <ac:chgData name="Katrien D'Hoker" userId="6ed856bad8dadef8" providerId="LiveId" clId="{FF207DCD-F63D-4C14-B4E8-372859180451}" dt="2023-06-27T22:44:07.846" v="699" actId="478"/>
          <ac:picMkLst>
            <pc:docMk/>
            <pc:sldMk cId="1507231685" sldId="269"/>
            <ac:picMk id="13" creationId="{6D50D915-916F-7E93-615C-9DC9265DC6B5}"/>
          </ac:picMkLst>
        </pc:picChg>
        <pc:picChg chg="add mod ord">
          <ac:chgData name="Katrien D'Hoker" userId="6ed856bad8dadef8" providerId="LiveId" clId="{FF207DCD-F63D-4C14-B4E8-372859180451}" dt="2023-06-28T12:17:24.097" v="2090" actId="554"/>
          <ac:picMkLst>
            <pc:docMk/>
            <pc:sldMk cId="1507231685" sldId="269"/>
            <ac:picMk id="14" creationId="{2F61E918-B9AE-52E7-8048-892477547D99}"/>
          </ac:picMkLst>
        </pc:picChg>
        <pc:picChg chg="del mod">
          <ac:chgData name="Katrien D'Hoker" userId="6ed856bad8dadef8" providerId="LiveId" clId="{FF207DCD-F63D-4C14-B4E8-372859180451}" dt="2023-06-27T22:44:05.854" v="698" actId="478"/>
          <ac:picMkLst>
            <pc:docMk/>
            <pc:sldMk cId="1507231685" sldId="269"/>
            <ac:picMk id="15" creationId="{55A2CA87-1505-0C60-9C3B-B73DDD10CE17}"/>
          </ac:picMkLst>
        </pc:picChg>
        <pc:picChg chg="del">
          <ac:chgData name="Katrien D'Hoker" userId="6ed856bad8dadef8" providerId="LiveId" clId="{FF207DCD-F63D-4C14-B4E8-372859180451}" dt="2023-06-27T22:44:08.846" v="700" actId="478"/>
          <ac:picMkLst>
            <pc:docMk/>
            <pc:sldMk cId="1507231685" sldId="269"/>
            <ac:picMk id="17" creationId="{D28AA14E-292D-B539-6382-0D4F5A9545B9}"/>
          </ac:picMkLst>
        </pc:picChg>
        <pc:picChg chg="add mod">
          <ac:chgData name="Katrien D'Hoker" userId="6ed856bad8dadef8" providerId="LiveId" clId="{FF207DCD-F63D-4C14-B4E8-372859180451}" dt="2023-06-28T12:17:24.097" v="2090" actId="554"/>
          <ac:picMkLst>
            <pc:docMk/>
            <pc:sldMk cId="1507231685" sldId="269"/>
            <ac:picMk id="18" creationId="{3DE1403A-434A-456E-1DFB-C33E0585AF2C}"/>
          </ac:picMkLst>
        </pc:picChg>
        <pc:picChg chg="del">
          <ac:chgData name="Katrien D'Hoker" userId="6ed856bad8dadef8" providerId="LiveId" clId="{FF207DCD-F63D-4C14-B4E8-372859180451}" dt="2023-06-27T22:53:36.852" v="806" actId="478"/>
          <ac:picMkLst>
            <pc:docMk/>
            <pc:sldMk cId="1507231685" sldId="269"/>
            <ac:picMk id="19" creationId="{93876A9C-49F1-8425-9456-69F4A6793CC3}"/>
          </ac:picMkLst>
        </pc:picChg>
        <pc:picChg chg="del">
          <ac:chgData name="Katrien D'Hoker" userId="6ed856bad8dadef8" providerId="LiveId" clId="{FF207DCD-F63D-4C14-B4E8-372859180451}" dt="2023-06-27T22:53:34.093" v="805" actId="478"/>
          <ac:picMkLst>
            <pc:docMk/>
            <pc:sldMk cId="1507231685" sldId="269"/>
            <ac:picMk id="21" creationId="{92988965-B4F4-4EF1-6B8A-275E1A22DFF8}"/>
          </ac:picMkLst>
        </pc:picChg>
        <pc:picChg chg="add del mod">
          <ac:chgData name="Katrien D'Hoker" userId="6ed856bad8dadef8" providerId="LiveId" clId="{FF207DCD-F63D-4C14-B4E8-372859180451}" dt="2023-06-27T22:54:05.862" v="809" actId="478"/>
          <ac:picMkLst>
            <pc:docMk/>
            <pc:sldMk cId="1507231685" sldId="269"/>
            <ac:picMk id="22" creationId="{6DFEB71C-83F9-C896-A305-C253D868BB3C}"/>
          </ac:picMkLst>
        </pc:picChg>
        <pc:picChg chg="del">
          <ac:chgData name="Katrien D'Hoker" userId="6ed856bad8dadef8" providerId="LiveId" clId="{FF207DCD-F63D-4C14-B4E8-372859180451}" dt="2023-06-27T22:53:38.818" v="807" actId="478"/>
          <ac:picMkLst>
            <pc:docMk/>
            <pc:sldMk cId="1507231685" sldId="269"/>
            <ac:picMk id="23" creationId="{F53BEEB7-8D88-6D37-7BD6-E09CC3E84997}"/>
          </ac:picMkLst>
        </pc:picChg>
        <pc:picChg chg="add del mod">
          <ac:chgData name="Katrien D'Hoker" userId="6ed856bad8dadef8" providerId="LiveId" clId="{FF207DCD-F63D-4C14-B4E8-372859180451}" dt="2023-06-27T22:54:07.932" v="810" actId="478"/>
          <ac:picMkLst>
            <pc:docMk/>
            <pc:sldMk cId="1507231685" sldId="269"/>
            <ac:picMk id="25" creationId="{09A1136F-6CDB-9CDD-D4D3-67BFD97F418C}"/>
          </ac:picMkLst>
        </pc:picChg>
        <pc:picChg chg="add del mod">
          <ac:chgData name="Katrien D'Hoker" userId="6ed856bad8dadef8" providerId="LiveId" clId="{FF207DCD-F63D-4C14-B4E8-372859180451}" dt="2023-06-27T22:54:11.009" v="811" actId="478"/>
          <ac:picMkLst>
            <pc:docMk/>
            <pc:sldMk cId="1507231685" sldId="269"/>
            <ac:picMk id="27" creationId="{F1816D32-E36B-5A9B-372B-C4B37ADC322B}"/>
          </ac:picMkLst>
        </pc:picChg>
      </pc:sldChg>
      <pc:sldChg chg="addSp delSp modSp mod addAnim delAnim modAnim">
        <pc:chgData name="Katrien D'Hoker" userId="6ed856bad8dadef8" providerId="LiveId" clId="{FF207DCD-F63D-4C14-B4E8-372859180451}" dt="2023-06-28T08:47:21.931" v="1034" actId="554"/>
        <pc:sldMkLst>
          <pc:docMk/>
          <pc:sldMk cId="2088352295" sldId="270"/>
        </pc:sldMkLst>
        <pc:spChg chg="add del mod">
          <ac:chgData name="Katrien D'Hoker" userId="6ed856bad8dadef8" providerId="LiveId" clId="{FF207DCD-F63D-4C14-B4E8-372859180451}" dt="2023-06-28T08:40:14.065" v="956" actId="478"/>
          <ac:spMkLst>
            <pc:docMk/>
            <pc:sldMk cId="2088352295" sldId="270"/>
            <ac:spMk id="15" creationId="{A6D85001-AFF0-1FC5-EC27-812B84F4BCD3}"/>
          </ac:spMkLst>
        </pc:spChg>
        <pc:spChg chg="add del mod">
          <ac:chgData name="Katrien D'Hoker" userId="6ed856bad8dadef8" providerId="LiveId" clId="{FF207DCD-F63D-4C14-B4E8-372859180451}" dt="2023-06-28T08:43:55.277" v="988" actId="931"/>
          <ac:spMkLst>
            <pc:docMk/>
            <pc:sldMk cId="2088352295" sldId="270"/>
            <ac:spMk id="17" creationId="{7EA387D8-4273-2B69-2BE9-A81DD27D9B4F}"/>
          </ac:spMkLst>
        </pc:spChg>
        <pc:picChg chg="add mod">
          <ac:chgData name="Katrien D'Hoker" userId="6ed856bad8dadef8" providerId="LiveId" clId="{FF207DCD-F63D-4C14-B4E8-372859180451}" dt="2023-06-28T08:42:46.998" v="982" actId="554"/>
          <ac:picMkLst>
            <pc:docMk/>
            <pc:sldMk cId="2088352295" sldId="270"/>
            <ac:picMk id="4" creationId="{446E4077-8E54-7BBB-79BF-D20E156E8AE0}"/>
          </ac:picMkLst>
        </pc:picChg>
        <pc:picChg chg="add del mod">
          <ac:chgData name="Katrien D'Hoker" userId="6ed856bad8dadef8" providerId="LiveId" clId="{FF207DCD-F63D-4C14-B4E8-372859180451}" dt="2023-06-28T08:40:36.469" v="958" actId="478"/>
          <ac:picMkLst>
            <pc:docMk/>
            <pc:sldMk cId="2088352295" sldId="270"/>
            <ac:picMk id="5" creationId="{F5EDC2D0-E441-CE26-D338-A2F78BCAA438}"/>
          </ac:picMkLst>
        </pc:picChg>
        <pc:picChg chg="del">
          <ac:chgData name="Katrien D'Hoker" userId="6ed856bad8dadef8" providerId="LiveId" clId="{FF207DCD-F63D-4C14-B4E8-372859180451}" dt="2023-06-28T08:39:41.907" v="952" actId="478"/>
          <ac:picMkLst>
            <pc:docMk/>
            <pc:sldMk cId="2088352295" sldId="270"/>
            <ac:picMk id="7" creationId="{ED7B9DDD-E32D-01A3-C9C0-B73A25809ECD}"/>
          </ac:picMkLst>
        </pc:picChg>
        <pc:picChg chg="add mod">
          <ac:chgData name="Katrien D'Hoker" userId="6ed856bad8dadef8" providerId="LiveId" clId="{FF207DCD-F63D-4C14-B4E8-372859180451}" dt="2023-06-28T08:43:23.520" v="987" actId="554"/>
          <ac:picMkLst>
            <pc:docMk/>
            <pc:sldMk cId="2088352295" sldId="270"/>
            <ac:picMk id="8" creationId="{F3208F9D-9DC7-91F0-1FEA-AE93A83D6573}"/>
          </ac:picMkLst>
        </pc:picChg>
        <pc:picChg chg="del">
          <ac:chgData name="Katrien D'Hoker" userId="6ed856bad8dadef8" providerId="LiveId" clId="{FF207DCD-F63D-4C14-B4E8-372859180451}" dt="2023-06-28T08:37:59.788" v="931" actId="478"/>
          <ac:picMkLst>
            <pc:docMk/>
            <pc:sldMk cId="2088352295" sldId="270"/>
            <ac:picMk id="9" creationId="{388A04AC-1AEA-A806-BC4B-57227503A145}"/>
          </ac:picMkLst>
        </pc:picChg>
        <pc:picChg chg="del">
          <ac:chgData name="Katrien D'Hoker" userId="6ed856bad8dadef8" providerId="LiveId" clId="{FF207DCD-F63D-4C14-B4E8-372859180451}" dt="2023-06-28T08:37:58.326" v="930" actId="478"/>
          <ac:picMkLst>
            <pc:docMk/>
            <pc:sldMk cId="2088352295" sldId="270"/>
            <ac:picMk id="11" creationId="{9B0AE1B4-1E66-0BE7-B87C-26451E7AE3D7}"/>
          </ac:picMkLst>
        </pc:picChg>
        <pc:picChg chg="add mod">
          <ac:chgData name="Katrien D'Hoker" userId="6ed856bad8dadef8" providerId="LiveId" clId="{FF207DCD-F63D-4C14-B4E8-372859180451}" dt="2023-06-28T08:45:08.728" v="1004" actId="554"/>
          <ac:picMkLst>
            <pc:docMk/>
            <pc:sldMk cId="2088352295" sldId="270"/>
            <ac:picMk id="12" creationId="{6D272DAD-250E-06D6-C865-2C61BDC4B50B}"/>
          </ac:picMkLst>
        </pc:picChg>
        <pc:picChg chg="del">
          <ac:chgData name="Katrien D'Hoker" userId="6ed856bad8dadef8" providerId="LiveId" clId="{FF207DCD-F63D-4C14-B4E8-372859180451}" dt="2023-06-28T08:37:55.631" v="929" actId="478"/>
          <ac:picMkLst>
            <pc:docMk/>
            <pc:sldMk cId="2088352295" sldId="270"/>
            <ac:picMk id="13" creationId="{3F5E29EF-EE3A-2CD3-026C-12F767390E56}"/>
          </ac:picMkLst>
        </pc:picChg>
        <pc:picChg chg="add mod">
          <ac:chgData name="Katrien D'Hoker" userId="6ed856bad8dadef8" providerId="LiveId" clId="{FF207DCD-F63D-4C14-B4E8-372859180451}" dt="2023-06-28T08:45:08.728" v="1004" actId="554"/>
          <ac:picMkLst>
            <pc:docMk/>
            <pc:sldMk cId="2088352295" sldId="270"/>
            <ac:picMk id="19" creationId="{CE0A79EC-F772-350C-66D1-3C03C1697058}"/>
          </ac:picMkLst>
        </pc:picChg>
        <pc:picChg chg="del mod">
          <ac:chgData name="Katrien D'Hoker" userId="6ed856bad8dadef8" providerId="LiveId" clId="{FF207DCD-F63D-4C14-B4E8-372859180451}" dt="2023-06-28T08:37:51.531" v="926" actId="478"/>
          <ac:picMkLst>
            <pc:docMk/>
            <pc:sldMk cId="2088352295" sldId="270"/>
            <ac:picMk id="21" creationId="{19573D47-97F9-1F02-104A-E542A5F9FF62}"/>
          </ac:picMkLst>
        </pc:picChg>
        <pc:picChg chg="add mod">
          <ac:chgData name="Katrien D'Hoker" userId="6ed856bad8dadef8" providerId="LiveId" clId="{FF207DCD-F63D-4C14-B4E8-372859180451}" dt="2023-06-28T08:46:57.584" v="1028" actId="554"/>
          <ac:picMkLst>
            <pc:docMk/>
            <pc:sldMk cId="2088352295" sldId="270"/>
            <ac:picMk id="22" creationId="{7C34C1E8-996A-6A11-2C07-2F321381B77E}"/>
          </ac:picMkLst>
        </pc:picChg>
        <pc:picChg chg="del">
          <ac:chgData name="Katrien D'Hoker" userId="6ed856bad8dadef8" providerId="LiveId" clId="{FF207DCD-F63D-4C14-B4E8-372859180451}" dt="2023-06-28T08:37:52.932" v="927" actId="478"/>
          <ac:picMkLst>
            <pc:docMk/>
            <pc:sldMk cId="2088352295" sldId="270"/>
            <ac:picMk id="23" creationId="{EF3E9E6D-56AE-5A19-666B-D9CBDBC41284}"/>
          </ac:picMkLst>
        </pc:picChg>
        <pc:picChg chg="del">
          <ac:chgData name="Katrien D'Hoker" userId="6ed856bad8dadef8" providerId="LiveId" clId="{FF207DCD-F63D-4C14-B4E8-372859180451}" dt="2023-06-28T08:37:54.242" v="928" actId="478"/>
          <ac:picMkLst>
            <pc:docMk/>
            <pc:sldMk cId="2088352295" sldId="270"/>
            <ac:picMk id="25" creationId="{B86FE51F-6BF9-2025-04D8-4F773F8E3D10}"/>
          </ac:picMkLst>
        </pc:picChg>
        <pc:picChg chg="add mod">
          <ac:chgData name="Katrien D'Hoker" userId="6ed856bad8dadef8" providerId="LiveId" clId="{FF207DCD-F63D-4C14-B4E8-372859180451}" dt="2023-06-28T08:47:11.291" v="1031" actId="554"/>
          <ac:picMkLst>
            <pc:docMk/>
            <pc:sldMk cId="2088352295" sldId="270"/>
            <ac:picMk id="26" creationId="{BB5485E8-9B6C-1353-1601-8B8489A2D697}"/>
          </ac:picMkLst>
        </pc:picChg>
        <pc:picChg chg="add mod">
          <ac:chgData name="Katrien D'Hoker" userId="6ed856bad8dadef8" providerId="LiveId" clId="{FF207DCD-F63D-4C14-B4E8-372859180451}" dt="2023-06-28T08:47:21.931" v="1034" actId="554"/>
          <ac:picMkLst>
            <pc:docMk/>
            <pc:sldMk cId="2088352295" sldId="270"/>
            <ac:picMk id="28" creationId="{8AC4EB19-7C2E-702C-A0B8-6D5DB452F1E2}"/>
          </ac:picMkLst>
        </pc:picChg>
        <pc:picChg chg="add mod">
          <ac:chgData name="Katrien D'Hoker" userId="6ed856bad8dadef8" providerId="LiveId" clId="{FF207DCD-F63D-4C14-B4E8-372859180451}" dt="2023-06-28T08:47:21.931" v="1034" actId="554"/>
          <ac:picMkLst>
            <pc:docMk/>
            <pc:sldMk cId="2088352295" sldId="270"/>
            <ac:picMk id="30" creationId="{0DE7DA4F-5133-D85E-8930-E2F053620B19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1:42:20.653" v="1904" actId="1076"/>
        <pc:sldMkLst>
          <pc:docMk/>
          <pc:sldMk cId="4237267623" sldId="273"/>
        </pc:sldMkLst>
        <pc:spChg chg="mod">
          <ac:chgData name="Katrien D'Hoker" userId="6ed856bad8dadef8" providerId="LiveId" clId="{FF207DCD-F63D-4C14-B4E8-372859180451}" dt="2023-06-28T11:36:48.588" v="1891" actId="1076"/>
          <ac:spMkLst>
            <pc:docMk/>
            <pc:sldMk cId="4237267623" sldId="273"/>
            <ac:spMk id="3" creationId="{2AE80782-C0C8-0B45-C987-53E262F77AFA}"/>
          </ac:spMkLst>
        </pc:spChg>
        <pc:picChg chg="del">
          <ac:chgData name="Katrien D'Hoker" userId="6ed856bad8dadef8" providerId="LiveId" clId="{FF207DCD-F63D-4C14-B4E8-372859180451}" dt="2023-06-28T11:34:04.648" v="1859" actId="478"/>
          <ac:picMkLst>
            <pc:docMk/>
            <pc:sldMk cId="4237267623" sldId="273"/>
            <ac:picMk id="5" creationId="{F3B2542A-0F23-CF52-CD80-2253FA2167C0}"/>
          </ac:picMkLst>
        </pc:picChg>
        <pc:picChg chg="add mod ord">
          <ac:chgData name="Katrien D'Hoker" userId="6ed856bad8dadef8" providerId="LiveId" clId="{FF207DCD-F63D-4C14-B4E8-372859180451}" dt="2023-06-28T11:42:20.653" v="1904" actId="1076"/>
          <ac:picMkLst>
            <pc:docMk/>
            <pc:sldMk cId="4237267623" sldId="273"/>
            <ac:picMk id="6" creationId="{7DDCBE3D-7686-5562-782E-5AC097790A2E}"/>
          </ac:picMkLst>
        </pc:picChg>
        <pc:picChg chg="del">
          <ac:chgData name="Katrien D'Hoker" userId="6ed856bad8dadef8" providerId="LiveId" clId="{FF207DCD-F63D-4C14-B4E8-372859180451}" dt="2023-06-28T11:34:07.789" v="1862" actId="478"/>
          <ac:picMkLst>
            <pc:docMk/>
            <pc:sldMk cId="4237267623" sldId="273"/>
            <ac:picMk id="7" creationId="{DF21070F-438E-D7BB-AB8D-DE1B119A2064}"/>
          </ac:picMkLst>
        </pc:picChg>
        <pc:picChg chg="del">
          <ac:chgData name="Katrien D'Hoker" userId="6ed856bad8dadef8" providerId="LiveId" clId="{FF207DCD-F63D-4C14-B4E8-372859180451}" dt="2023-06-28T11:34:06.602" v="1861" actId="478"/>
          <ac:picMkLst>
            <pc:docMk/>
            <pc:sldMk cId="4237267623" sldId="273"/>
            <ac:picMk id="9" creationId="{3457EB34-61F2-43EF-E80C-E36346299E3E}"/>
          </ac:picMkLst>
        </pc:picChg>
        <pc:picChg chg="add mod">
          <ac:chgData name="Katrien D'Hoker" userId="6ed856bad8dadef8" providerId="LiveId" clId="{FF207DCD-F63D-4C14-B4E8-372859180451}" dt="2023-06-28T11:42:20.653" v="1904" actId="1076"/>
          <ac:picMkLst>
            <pc:docMk/>
            <pc:sldMk cId="4237267623" sldId="273"/>
            <ac:picMk id="10" creationId="{354D7CE4-FDC6-5DB6-79DF-8BEAD4FDD1CF}"/>
          </ac:picMkLst>
        </pc:picChg>
        <pc:picChg chg="del">
          <ac:chgData name="Katrien D'Hoker" userId="6ed856bad8dadef8" providerId="LiveId" clId="{FF207DCD-F63D-4C14-B4E8-372859180451}" dt="2023-06-28T11:34:03.183" v="1858" actId="478"/>
          <ac:picMkLst>
            <pc:docMk/>
            <pc:sldMk cId="4237267623" sldId="273"/>
            <ac:picMk id="11" creationId="{E30FF7B1-89B3-9643-ACAF-8DC392B023F4}"/>
          </ac:picMkLst>
        </pc:picChg>
        <pc:picChg chg="del">
          <ac:chgData name="Katrien D'Hoker" userId="6ed856bad8dadef8" providerId="LiveId" clId="{FF207DCD-F63D-4C14-B4E8-372859180451}" dt="2023-06-28T11:34:05.604" v="1860" actId="478"/>
          <ac:picMkLst>
            <pc:docMk/>
            <pc:sldMk cId="4237267623" sldId="273"/>
            <ac:picMk id="13" creationId="{9A8AF96E-444A-811C-21D0-AA853AD384D1}"/>
          </ac:picMkLst>
        </pc:picChg>
        <pc:picChg chg="add mod">
          <ac:chgData name="Katrien D'Hoker" userId="6ed856bad8dadef8" providerId="LiveId" clId="{FF207DCD-F63D-4C14-B4E8-372859180451}" dt="2023-06-28T11:42:20.653" v="1904" actId="1076"/>
          <ac:picMkLst>
            <pc:docMk/>
            <pc:sldMk cId="4237267623" sldId="273"/>
            <ac:picMk id="14" creationId="{D99BAAE3-FC70-9BF4-2EDF-56F6B3A7D56D}"/>
          </ac:picMkLst>
        </pc:picChg>
        <pc:picChg chg="add mod ord">
          <ac:chgData name="Katrien D'Hoker" userId="6ed856bad8dadef8" providerId="LiveId" clId="{FF207DCD-F63D-4C14-B4E8-372859180451}" dt="2023-06-28T11:42:20.653" v="1904" actId="1076"/>
          <ac:picMkLst>
            <pc:docMk/>
            <pc:sldMk cId="4237267623" sldId="273"/>
            <ac:picMk id="16" creationId="{66FB966F-FDB9-543A-4730-AAC4171B621A}"/>
          </ac:picMkLst>
        </pc:picChg>
        <pc:picChg chg="add mod">
          <ac:chgData name="Katrien D'Hoker" userId="6ed856bad8dadef8" providerId="LiveId" clId="{FF207DCD-F63D-4C14-B4E8-372859180451}" dt="2023-06-28T11:42:20.653" v="1904" actId="1076"/>
          <ac:picMkLst>
            <pc:docMk/>
            <pc:sldMk cId="4237267623" sldId="273"/>
            <ac:picMk id="18" creationId="{4712A29E-F1B9-172F-FDCD-69695E8CCFA4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7T22:28:16.493" v="696" actId="552"/>
        <pc:sldMkLst>
          <pc:docMk/>
          <pc:sldMk cId="1642323995" sldId="281"/>
        </pc:sldMkLst>
        <pc:picChg chg="add mod">
          <ac:chgData name="Katrien D'Hoker" userId="6ed856bad8dadef8" providerId="LiveId" clId="{FF207DCD-F63D-4C14-B4E8-372859180451}" dt="2023-06-27T22:28:16.493" v="696" actId="552"/>
          <ac:picMkLst>
            <pc:docMk/>
            <pc:sldMk cId="1642323995" sldId="281"/>
            <ac:picMk id="5" creationId="{A5DD7273-1FF9-EA67-ED80-C7341B0B149E}"/>
          </ac:picMkLst>
        </pc:picChg>
        <pc:picChg chg="add mod">
          <ac:chgData name="Katrien D'Hoker" userId="6ed856bad8dadef8" providerId="LiveId" clId="{FF207DCD-F63D-4C14-B4E8-372859180451}" dt="2023-06-27T22:28:16.493" v="696" actId="552"/>
          <ac:picMkLst>
            <pc:docMk/>
            <pc:sldMk cId="1642323995" sldId="281"/>
            <ac:picMk id="7" creationId="{AA179B7F-8C43-9456-3776-CA4D9BDD2CA0}"/>
          </ac:picMkLst>
        </pc:picChg>
        <pc:picChg chg="del">
          <ac:chgData name="Katrien D'Hoker" userId="6ed856bad8dadef8" providerId="LiveId" clId="{FF207DCD-F63D-4C14-B4E8-372859180451}" dt="2023-06-27T22:26:03.065" v="681" actId="478"/>
          <ac:picMkLst>
            <pc:docMk/>
            <pc:sldMk cId="1642323995" sldId="281"/>
            <ac:picMk id="43" creationId="{D0B5293C-A691-6CD5-796F-12174C43C050}"/>
          </ac:picMkLst>
        </pc:picChg>
        <pc:picChg chg="del">
          <ac:chgData name="Katrien D'Hoker" userId="6ed856bad8dadef8" providerId="LiveId" clId="{FF207DCD-F63D-4C14-B4E8-372859180451}" dt="2023-06-27T22:26:00.890" v="680" actId="478"/>
          <ac:picMkLst>
            <pc:docMk/>
            <pc:sldMk cId="1642323995" sldId="281"/>
            <ac:picMk id="45" creationId="{CAE70617-6B62-805B-E938-2AA93DEDD836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08:53:58.742" v="1069" actId="554"/>
        <pc:sldMkLst>
          <pc:docMk/>
          <pc:sldMk cId="3782438559" sldId="288"/>
        </pc:sldMkLst>
        <pc:spChg chg="add del mod">
          <ac:chgData name="Katrien D'Hoker" userId="6ed856bad8dadef8" providerId="LiveId" clId="{FF207DCD-F63D-4C14-B4E8-372859180451}" dt="2023-06-28T08:50:45.846" v="1037" actId="931"/>
          <ac:spMkLst>
            <pc:docMk/>
            <pc:sldMk cId="3782438559" sldId="288"/>
            <ac:spMk id="4" creationId="{4C65ECFE-0006-2395-5BE0-64E74C90EC3D}"/>
          </ac:spMkLst>
        </pc:spChg>
        <pc:picChg chg="del">
          <ac:chgData name="Katrien D'Hoker" userId="6ed856bad8dadef8" providerId="LiveId" clId="{FF207DCD-F63D-4C14-B4E8-372859180451}" dt="2023-06-28T08:50:27.412" v="1036" actId="478"/>
          <ac:picMkLst>
            <pc:docMk/>
            <pc:sldMk cId="3782438559" sldId="288"/>
            <ac:picMk id="5" creationId="{B07BA6C6-E11A-AEEB-84E0-AE7470148105}"/>
          </ac:picMkLst>
        </pc:picChg>
        <pc:picChg chg="del">
          <ac:chgData name="Katrien D'Hoker" userId="6ed856bad8dadef8" providerId="LiveId" clId="{FF207DCD-F63D-4C14-B4E8-372859180451}" dt="2023-06-28T08:50:26.081" v="1035" actId="478"/>
          <ac:picMkLst>
            <pc:docMk/>
            <pc:sldMk cId="3782438559" sldId="288"/>
            <ac:picMk id="7" creationId="{622DC7A2-6C0A-E7A3-DA65-D705CD60007A}"/>
          </ac:picMkLst>
        </pc:picChg>
        <pc:picChg chg="add mod ord">
          <ac:chgData name="Katrien D'Hoker" userId="6ed856bad8dadef8" providerId="LiveId" clId="{FF207DCD-F63D-4C14-B4E8-372859180451}" dt="2023-06-28T08:53:58.742" v="1069" actId="554"/>
          <ac:picMkLst>
            <pc:docMk/>
            <pc:sldMk cId="3782438559" sldId="288"/>
            <ac:picMk id="8" creationId="{B7D783FF-B51C-52DF-64E3-06A6195AFD43}"/>
          </ac:picMkLst>
        </pc:picChg>
        <pc:picChg chg="add mod">
          <ac:chgData name="Katrien D'Hoker" userId="6ed856bad8dadef8" providerId="LiveId" clId="{FF207DCD-F63D-4C14-B4E8-372859180451}" dt="2023-06-28T08:53:49.619" v="1066" actId="554"/>
          <ac:picMkLst>
            <pc:docMk/>
            <pc:sldMk cId="3782438559" sldId="288"/>
            <ac:picMk id="10" creationId="{AD529A0B-69B4-6E05-F4D4-AF36F3BC5390}"/>
          </ac:picMkLst>
        </pc:picChg>
        <pc:picChg chg="add mod">
          <ac:chgData name="Katrien D'Hoker" userId="6ed856bad8dadef8" providerId="LiveId" clId="{FF207DCD-F63D-4C14-B4E8-372859180451}" dt="2023-06-28T08:53:58.742" v="1069" actId="554"/>
          <ac:picMkLst>
            <pc:docMk/>
            <pc:sldMk cId="3782438559" sldId="288"/>
            <ac:picMk id="12" creationId="{A3359EED-0E6D-0F3B-9210-961EF3762596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09:10:59.037" v="1303" actId="1076"/>
        <pc:sldMkLst>
          <pc:docMk/>
          <pc:sldMk cId="805101055" sldId="290"/>
        </pc:sldMkLst>
        <pc:picChg chg="add mod">
          <ac:chgData name="Katrien D'Hoker" userId="6ed856bad8dadef8" providerId="LiveId" clId="{FF207DCD-F63D-4C14-B4E8-372859180451}" dt="2023-06-28T09:10:59.037" v="1303" actId="1076"/>
          <ac:picMkLst>
            <pc:docMk/>
            <pc:sldMk cId="805101055" sldId="290"/>
            <ac:picMk id="5" creationId="{C059FB7C-2B93-57DA-D2A0-E4ED3A3F7992}"/>
          </ac:picMkLst>
        </pc:picChg>
        <pc:picChg chg="add mod">
          <ac:chgData name="Katrien D'Hoker" userId="6ed856bad8dadef8" providerId="LiveId" clId="{FF207DCD-F63D-4C14-B4E8-372859180451}" dt="2023-06-28T09:10:59.037" v="1303" actId="1076"/>
          <ac:picMkLst>
            <pc:docMk/>
            <pc:sldMk cId="805101055" sldId="290"/>
            <ac:picMk id="7" creationId="{8ED2BBF7-73BA-F2F7-366B-D2CB361D1DCF}"/>
          </ac:picMkLst>
        </pc:picChg>
        <pc:picChg chg="add mod">
          <ac:chgData name="Katrien D'Hoker" userId="6ed856bad8dadef8" providerId="LiveId" clId="{FF207DCD-F63D-4C14-B4E8-372859180451}" dt="2023-06-28T09:10:59.037" v="1303" actId="1076"/>
          <ac:picMkLst>
            <pc:docMk/>
            <pc:sldMk cId="805101055" sldId="290"/>
            <ac:picMk id="9" creationId="{DB5E003B-9810-18F8-D511-BEE9C7DD3EE1}"/>
          </ac:picMkLst>
        </pc:picChg>
        <pc:picChg chg="add mod ord">
          <ac:chgData name="Katrien D'Hoker" userId="6ed856bad8dadef8" providerId="LiveId" clId="{FF207DCD-F63D-4C14-B4E8-372859180451}" dt="2023-06-28T09:10:59.037" v="1303" actId="1076"/>
          <ac:picMkLst>
            <pc:docMk/>
            <pc:sldMk cId="805101055" sldId="290"/>
            <ac:picMk id="11" creationId="{02D0D278-D3F6-9708-C945-AE603DF1F38A}"/>
          </ac:picMkLst>
        </pc:picChg>
        <pc:picChg chg="add mod">
          <ac:chgData name="Katrien D'Hoker" userId="6ed856bad8dadef8" providerId="LiveId" clId="{FF207DCD-F63D-4C14-B4E8-372859180451}" dt="2023-06-28T09:10:59.037" v="1303" actId="1076"/>
          <ac:picMkLst>
            <pc:docMk/>
            <pc:sldMk cId="805101055" sldId="290"/>
            <ac:picMk id="13" creationId="{03DCF3A7-2415-25D3-C256-1E8B674AD3E9}"/>
          </ac:picMkLst>
        </pc:picChg>
        <pc:picChg chg="del">
          <ac:chgData name="Katrien D'Hoker" userId="6ed856bad8dadef8" providerId="LiveId" clId="{FF207DCD-F63D-4C14-B4E8-372859180451}" dt="2023-06-28T09:03:09.564" v="1214" actId="478"/>
          <ac:picMkLst>
            <pc:docMk/>
            <pc:sldMk cId="805101055" sldId="290"/>
            <ac:picMk id="17" creationId="{388DECBD-F921-F547-77EC-2D9C913C0EB3}"/>
          </ac:picMkLst>
        </pc:picChg>
        <pc:picChg chg="del">
          <ac:chgData name="Katrien D'Hoker" userId="6ed856bad8dadef8" providerId="LiveId" clId="{FF207DCD-F63D-4C14-B4E8-372859180451}" dt="2023-06-28T09:03:08.698" v="1213" actId="478"/>
          <ac:picMkLst>
            <pc:docMk/>
            <pc:sldMk cId="805101055" sldId="290"/>
            <ac:picMk id="19" creationId="{F506EAC0-BC76-6B9F-2211-044532FD858D}"/>
          </ac:picMkLst>
        </pc:picChg>
        <pc:picChg chg="del">
          <ac:chgData name="Katrien D'Hoker" userId="6ed856bad8dadef8" providerId="LiveId" clId="{FF207DCD-F63D-4C14-B4E8-372859180451}" dt="2023-06-28T09:03:07.862" v="1212" actId="478"/>
          <ac:picMkLst>
            <pc:docMk/>
            <pc:sldMk cId="805101055" sldId="290"/>
            <ac:picMk id="21" creationId="{852AEF0F-A3F5-C562-7F7F-6BDDBFEEE11D}"/>
          </ac:picMkLst>
        </pc:picChg>
        <pc:picChg chg="del">
          <ac:chgData name="Katrien D'Hoker" userId="6ed856bad8dadef8" providerId="LiveId" clId="{FF207DCD-F63D-4C14-B4E8-372859180451}" dt="2023-06-28T09:03:02.375" v="1211" actId="478"/>
          <ac:picMkLst>
            <pc:docMk/>
            <pc:sldMk cId="805101055" sldId="290"/>
            <ac:picMk id="23" creationId="{56528A83-A141-68C9-6B8B-9ACD64BB4BE0}"/>
          </ac:picMkLst>
        </pc:picChg>
        <pc:picChg chg="del">
          <ac:chgData name="Katrien D'Hoker" userId="6ed856bad8dadef8" providerId="LiveId" clId="{FF207DCD-F63D-4C14-B4E8-372859180451}" dt="2023-06-28T09:02:59.332" v="1210" actId="478"/>
          <ac:picMkLst>
            <pc:docMk/>
            <pc:sldMk cId="805101055" sldId="290"/>
            <ac:picMk id="25" creationId="{2EAA5FBD-9091-320C-7F8B-3B06C7A7653C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0:12:04.504" v="1547" actId="554"/>
        <pc:sldMkLst>
          <pc:docMk/>
          <pc:sldMk cId="1194223521" sldId="292"/>
        </pc:sldMkLst>
        <pc:picChg chg="del">
          <ac:chgData name="Katrien D'Hoker" userId="6ed856bad8dadef8" providerId="LiveId" clId="{FF207DCD-F63D-4C14-B4E8-372859180451}" dt="2023-06-28T10:06:13.939" v="1511" actId="478"/>
          <ac:picMkLst>
            <pc:docMk/>
            <pc:sldMk cId="1194223521" sldId="292"/>
            <ac:picMk id="4" creationId="{F2DB9BEB-6EDA-262D-B9BF-05A6394EBD10}"/>
          </ac:picMkLst>
        </pc:picChg>
        <pc:picChg chg="del">
          <ac:chgData name="Katrien D'Hoker" userId="6ed856bad8dadef8" providerId="LiveId" clId="{FF207DCD-F63D-4C14-B4E8-372859180451}" dt="2023-06-28T10:06:16.346" v="1513" actId="478"/>
          <ac:picMkLst>
            <pc:docMk/>
            <pc:sldMk cId="1194223521" sldId="292"/>
            <ac:picMk id="5" creationId="{55F7340F-0F5F-F4A0-805B-8A66D5F797D9}"/>
          </ac:picMkLst>
        </pc:picChg>
        <pc:picChg chg="del">
          <ac:chgData name="Katrien D'Hoker" userId="6ed856bad8dadef8" providerId="LiveId" clId="{FF207DCD-F63D-4C14-B4E8-372859180451}" dt="2023-06-28T10:06:15.697" v="1512" actId="478"/>
          <ac:picMkLst>
            <pc:docMk/>
            <pc:sldMk cId="1194223521" sldId="292"/>
            <ac:picMk id="6" creationId="{A436B0AE-7691-47ED-DCA8-6CCD0D77FEAD}"/>
          </ac:picMkLst>
        </pc:picChg>
        <pc:picChg chg="add mod ord">
          <ac:chgData name="Katrien D'Hoker" userId="6ed856bad8dadef8" providerId="LiveId" clId="{FF207DCD-F63D-4C14-B4E8-372859180451}" dt="2023-06-28T10:12:04.504" v="1547" actId="554"/>
          <ac:picMkLst>
            <pc:docMk/>
            <pc:sldMk cId="1194223521" sldId="292"/>
            <ac:picMk id="8" creationId="{EE95433D-F664-0CDF-4ACF-6090B4F51064}"/>
          </ac:picMkLst>
        </pc:picChg>
        <pc:picChg chg="add mod">
          <ac:chgData name="Katrien D'Hoker" userId="6ed856bad8dadef8" providerId="LiveId" clId="{FF207DCD-F63D-4C14-B4E8-372859180451}" dt="2023-06-28T10:12:04.504" v="1547" actId="554"/>
          <ac:picMkLst>
            <pc:docMk/>
            <pc:sldMk cId="1194223521" sldId="292"/>
            <ac:picMk id="10" creationId="{4F9B47A2-F2AE-5CB5-664D-871884A42A6C}"/>
          </ac:picMkLst>
        </pc:picChg>
        <pc:picChg chg="add mod">
          <ac:chgData name="Katrien D'Hoker" userId="6ed856bad8dadef8" providerId="LiveId" clId="{FF207DCD-F63D-4C14-B4E8-372859180451}" dt="2023-06-28T10:12:04.504" v="1547" actId="554"/>
          <ac:picMkLst>
            <pc:docMk/>
            <pc:sldMk cId="1194223521" sldId="292"/>
            <ac:picMk id="12" creationId="{E49B8886-4CBF-781D-5D31-626EC10DA0B9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09:12:45.162" v="1316" actId="554"/>
        <pc:sldMkLst>
          <pc:docMk/>
          <pc:sldMk cId="2168601881" sldId="293"/>
        </pc:sldMkLst>
        <pc:picChg chg="del">
          <ac:chgData name="Katrien D'Hoker" userId="6ed856bad8dadef8" providerId="LiveId" clId="{FF207DCD-F63D-4C14-B4E8-372859180451}" dt="2023-06-28T09:08:29.206" v="1279" actId="478"/>
          <ac:picMkLst>
            <pc:docMk/>
            <pc:sldMk cId="2168601881" sldId="293"/>
            <ac:picMk id="5" creationId="{A0F0A69A-E3DA-32A3-EE10-6B6233FCDFD4}"/>
          </ac:picMkLst>
        </pc:picChg>
        <pc:picChg chg="add mod">
          <ac:chgData name="Katrien D'Hoker" userId="6ed856bad8dadef8" providerId="LiveId" clId="{FF207DCD-F63D-4C14-B4E8-372859180451}" dt="2023-06-28T09:12:45.162" v="1316" actId="554"/>
          <ac:picMkLst>
            <pc:docMk/>
            <pc:sldMk cId="2168601881" sldId="293"/>
            <ac:picMk id="6" creationId="{645DEA02-D23C-24C9-93D0-8A68606BA610}"/>
          </ac:picMkLst>
        </pc:picChg>
        <pc:picChg chg="del">
          <ac:chgData name="Katrien D'Hoker" userId="6ed856bad8dadef8" providerId="LiveId" clId="{FF207DCD-F63D-4C14-B4E8-372859180451}" dt="2023-06-28T09:08:26.426" v="1278" actId="478"/>
          <ac:picMkLst>
            <pc:docMk/>
            <pc:sldMk cId="2168601881" sldId="293"/>
            <ac:picMk id="7" creationId="{0A2CB668-08B3-C6ED-8493-6569528F6790}"/>
          </ac:picMkLst>
        </pc:picChg>
        <pc:picChg chg="del">
          <ac:chgData name="Katrien D'Hoker" userId="6ed856bad8dadef8" providerId="LiveId" clId="{FF207DCD-F63D-4C14-B4E8-372859180451}" dt="2023-06-28T09:08:25.621" v="1277" actId="478"/>
          <ac:picMkLst>
            <pc:docMk/>
            <pc:sldMk cId="2168601881" sldId="293"/>
            <ac:picMk id="9" creationId="{7E37302A-DDE8-D531-10C2-1F7A366F28AC}"/>
          </ac:picMkLst>
        </pc:picChg>
        <pc:picChg chg="add mod ord">
          <ac:chgData name="Katrien D'Hoker" userId="6ed856bad8dadef8" providerId="LiveId" clId="{FF207DCD-F63D-4C14-B4E8-372859180451}" dt="2023-06-28T09:12:45.162" v="1316" actId="554"/>
          <ac:picMkLst>
            <pc:docMk/>
            <pc:sldMk cId="2168601881" sldId="293"/>
            <ac:picMk id="10" creationId="{23C2FB52-A026-09F3-3CCC-5EEE9DD78E63}"/>
          </ac:picMkLst>
        </pc:picChg>
        <pc:picChg chg="del">
          <ac:chgData name="Katrien D'Hoker" userId="6ed856bad8dadef8" providerId="LiveId" clId="{FF207DCD-F63D-4C14-B4E8-372859180451}" dt="2023-06-28T09:08:24.449" v="1276" actId="478"/>
          <ac:picMkLst>
            <pc:docMk/>
            <pc:sldMk cId="2168601881" sldId="293"/>
            <ac:picMk id="11" creationId="{AE2599CD-7232-C586-1568-4C88ECDB92AC}"/>
          </ac:picMkLst>
        </pc:picChg>
        <pc:picChg chg="add mod ord">
          <ac:chgData name="Katrien D'Hoker" userId="6ed856bad8dadef8" providerId="LiveId" clId="{FF207DCD-F63D-4C14-B4E8-372859180451}" dt="2023-06-28T09:12:45.162" v="1316" actId="554"/>
          <ac:picMkLst>
            <pc:docMk/>
            <pc:sldMk cId="2168601881" sldId="293"/>
            <ac:picMk id="13" creationId="{988D5ABA-F519-B0CB-3DF5-636E92364C7A}"/>
          </ac:picMkLst>
        </pc:picChg>
        <pc:picChg chg="add mod">
          <ac:chgData name="Katrien D'Hoker" userId="6ed856bad8dadef8" providerId="LiveId" clId="{FF207DCD-F63D-4C14-B4E8-372859180451}" dt="2023-06-28T09:12:45.162" v="1316" actId="554"/>
          <ac:picMkLst>
            <pc:docMk/>
            <pc:sldMk cId="2168601881" sldId="293"/>
            <ac:picMk id="15" creationId="{6D2722D2-7830-3F47-A4FA-408EC082E3BB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2:19:41.989" v="2097"/>
        <pc:sldMkLst>
          <pc:docMk/>
          <pc:sldMk cId="3470067828" sldId="295"/>
        </pc:sldMkLst>
        <pc:spChg chg="mod">
          <ac:chgData name="Katrien D'Hoker" userId="6ed856bad8dadef8" providerId="LiveId" clId="{FF207DCD-F63D-4C14-B4E8-372859180451}" dt="2023-06-28T09:15:50.125" v="1349" actId="962"/>
          <ac:spMkLst>
            <pc:docMk/>
            <pc:sldMk cId="3470067828" sldId="295"/>
            <ac:spMk id="8" creationId="{6CF103CE-3F91-F629-318E-0CF2E03BEBEF}"/>
          </ac:spMkLst>
        </pc:spChg>
        <pc:picChg chg="add mod">
          <ac:chgData name="Katrien D'Hoker" userId="6ed856bad8dadef8" providerId="LiveId" clId="{FF207DCD-F63D-4C14-B4E8-372859180451}" dt="2023-06-28T09:19:56.280" v="1383" actId="554"/>
          <ac:picMkLst>
            <pc:docMk/>
            <pc:sldMk cId="3470067828" sldId="295"/>
            <ac:picMk id="4" creationId="{A0827A97-D85F-123F-6524-179A38F1458B}"/>
          </ac:picMkLst>
        </pc:picChg>
        <pc:picChg chg="add mod ord">
          <ac:chgData name="Katrien D'Hoker" userId="6ed856bad8dadef8" providerId="LiveId" clId="{FF207DCD-F63D-4C14-B4E8-372859180451}" dt="2023-06-28T09:20:25.355" v="1389" actId="554"/>
          <ac:picMkLst>
            <pc:docMk/>
            <pc:sldMk cId="3470067828" sldId="295"/>
            <ac:picMk id="6" creationId="{F889BD48-FD2C-2DAE-6CE4-86205CA6B3CE}"/>
          </ac:picMkLst>
        </pc:picChg>
        <pc:picChg chg="add mod ord">
          <ac:chgData name="Katrien D'Hoker" userId="6ed856bad8dadef8" providerId="LiveId" clId="{FF207DCD-F63D-4C14-B4E8-372859180451}" dt="2023-06-28T09:20:25.355" v="1389" actId="554"/>
          <ac:picMkLst>
            <pc:docMk/>
            <pc:sldMk cId="3470067828" sldId="295"/>
            <ac:picMk id="9" creationId="{0D9C1669-AEA8-FEF8-A421-D11BACD69BB2}"/>
          </ac:picMkLst>
        </pc:picChg>
        <pc:picChg chg="del">
          <ac:chgData name="Katrien D'Hoker" userId="6ed856bad8dadef8" providerId="LiveId" clId="{FF207DCD-F63D-4C14-B4E8-372859180451}" dt="2023-06-28T09:13:57.686" v="1322" actId="478"/>
          <ac:picMkLst>
            <pc:docMk/>
            <pc:sldMk cId="3470067828" sldId="295"/>
            <ac:picMk id="10" creationId="{A1225E0D-D4DE-3CD5-702F-5077087AA732}"/>
          </ac:picMkLst>
        </pc:picChg>
        <pc:picChg chg="del">
          <ac:chgData name="Katrien D'Hoker" userId="6ed856bad8dadef8" providerId="LiveId" clId="{FF207DCD-F63D-4C14-B4E8-372859180451}" dt="2023-06-28T09:13:56.826" v="1321" actId="478"/>
          <ac:picMkLst>
            <pc:docMk/>
            <pc:sldMk cId="3470067828" sldId="295"/>
            <ac:picMk id="12" creationId="{328B70B2-D487-2629-911E-09A99E21A55D}"/>
          </ac:picMkLst>
        </pc:picChg>
        <pc:picChg chg="add mod">
          <ac:chgData name="Katrien D'Hoker" userId="6ed856bad8dadef8" providerId="LiveId" clId="{FF207DCD-F63D-4C14-B4E8-372859180451}" dt="2023-06-28T09:19:56.280" v="1383" actId="554"/>
          <ac:picMkLst>
            <pc:docMk/>
            <pc:sldMk cId="3470067828" sldId="295"/>
            <ac:picMk id="13" creationId="{B72387D4-55EC-95A7-0D10-09BF61165F5A}"/>
          </ac:picMkLst>
        </pc:picChg>
        <pc:picChg chg="del">
          <ac:chgData name="Katrien D'Hoker" userId="6ed856bad8dadef8" providerId="LiveId" clId="{FF207DCD-F63D-4C14-B4E8-372859180451}" dt="2023-06-28T09:13:55.920" v="1320" actId="478"/>
          <ac:picMkLst>
            <pc:docMk/>
            <pc:sldMk cId="3470067828" sldId="295"/>
            <ac:picMk id="14" creationId="{F5F91C5B-3489-B2EB-0F12-23E59F843C92}"/>
          </ac:picMkLst>
        </pc:picChg>
        <pc:picChg chg="del">
          <ac:chgData name="Katrien D'Hoker" userId="6ed856bad8dadef8" providerId="LiveId" clId="{FF207DCD-F63D-4C14-B4E8-372859180451}" dt="2023-06-28T09:13:55.159" v="1319" actId="478"/>
          <ac:picMkLst>
            <pc:docMk/>
            <pc:sldMk cId="3470067828" sldId="295"/>
            <ac:picMk id="16" creationId="{B7748658-AF4B-229B-B9B3-D54A6F16630D}"/>
          </ac:picMkLst>
        </pc:picChg>
        <pc:picChg chg="add mod">
          <ac:chgData name="Katrien D'Hoker" userId="6ed856bad8dadef8" providerId="LiveId" clId="{FF207DCD-F63D-4C14-B4E8-372859180451}" dt="2023-06-28T09:19:56.280" v="1383" actId="554"/>
          <ac:picMkLst>
            <pc:docMk/>
            <pc:sldMk cId="3470067828" sldId="295"/>
            <ac:picMk id="17" creationId="{F250EA14-5FC0-FF8E-01A7-96DD33BAE8E0}"/>
          </ac:picMkLst>
        </pc:picChg>
        <pc:picChg chg="del">
          <ac:chgData name="Katrien D'Hoker" userId="6ed856bad8dadef8" providerId="LiveId" clId="{FF207DCD-F63D-4C14-B4E8-372859180451}" dt="2023-06-28T09:13:54.348" v="1318" actId="478"/>
          <ac:picMkLst>
            <pc:docMk/>
            <pc:sldMk cId="3470067828" sldId="295"/>
            <ac:picMk id="18" creationId="{41BABF9E-0A65-2184-D6A3-CE4F8574B3CA}"/>
          </ac:picMkLst>
        </pc:picChg>
        <pc:picChg chg="del">
          <ac:chgData name="Katrien D'Hoker" userId="6ed856bad8dadef8" providerId="LiveId" clId="{FF207DCD-F63D-4C14-B4E8-372859180451}" dt="2023-06-28T09:13:51.692" v="1317" actId="478"/>
          <ac:picMkLst>
            <pc:docMk/>
            <pc:sldMk cId="3470067828" sldId="295"/>
            <ac:picMk id="19" creationId="{391016CB-BFD7-78AA-33D0-DA48F6AB48BB}"/>
          </ac:picMkLst>
        </pc:picChg>
        <pc:picChg chg="del">
          <ac:chgData name="Katrien D'Hoker" userId="6ed856bad8dadef8" providerId="LiveId" clId="{FF207DCD-F63D-4C14-B4E8-372859180451}" dt="2023-06-28T09:20:33.744" v="1390" actId="478"/>
          <ac:picMkLst>
            <pc:docMk/>
            <pc:sldMk cId="3470067828" sldId="295"/>
            <ac:picMk id="20" creationId="{5061B4CB-F12E-2B5B-3467-E413703EC001}"/>
          </ac:picMkLst>
        </pc:picChg>
        <pc:picChg chg="add mod">
          <ac:chgData name="Katrien D'Hoker" userId="6ed856bad8dadef8" providerId="LiveId" clId="{FF207DCD-F63D-4C14-B4E8-372859180451}" dt="2023-06-28T09:20:25.355" v="1389" actId="554"/>
          <ac:picMkLst>
            <pc:docMk/>
            <pc:sldMk cId="3470067828" sldId="295"/>
            <ac:picMk id="22" creationId="{4FC5C9FD-50EA-2A4D-FB7D-4A5CB042E1FE}"/>
          </ac:picMkLst>
        </pc:picChg>
        <pc:picChg chg="add mod">
          <ac:chgData name="Katrien D'Hoker" userId="6ed856bad8dadef8" providerId="LiveId" clId="{FF207DCD-F63D-4C14-B4E8-372859180451}" dt="2023-06-28T09:33:09.380" v="1405" actId="14100"/>
          <ac:picMkLst>
            <pc:docMk/>
            <pc:sldMk cId="3470067828" sldId="295"/>
            <ac:picMk id="24" creationId="{1B58647B-D27D-F26E-4D4A-5A3B4B0002E9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09:39:26.156" v="1433" actId="554"/>
        <pc:sldMkLst>
          <pc:docMk/>
          <pc:sldMk cId="4001416024" sldId="296"/>
        </pc:sldMkLst>
        <pc:picChg chg="add mod">
          <ac:chgData name="Katrien D'Hoker" userId="6ed856bad8dadef8" providerId="LiveId" clId="{FF207DCD-F63D-4C14-B4E8-372859180451}" dt="2023-06-28T09:39:26.156" v="1433" actId="554"/>
          <ac:picMkLst>
            <pc:docMk/>
            <pc:sldMk cId="4001416024" sldId="296"/>
            <ac:picMk id="4" creationId="{7A2BC1AD-7DC4-E85E-6FB4-086646C6657E}"/>
          </ac:picMkLst>
        </pc:picChg>
        <pc:picChg chg="add mod">
          <ac:chgData name="Katrien D'Hoker" userId="6ed856bad8dadef8" providerId="LiveId" clId="{FF207DCD-F63D-4C14-B4E8-372859180451}" dt="2023-06-28T09:39:26.156" v="1433" actId="554"/>
          <ac:picMkLst>
            <pc:docMk/>
            <pc:sldMk cId="4001416024" sldId="296"/>
            <ac:picMk id="6" creationId="{FBB9933C-5642-C534-8050-4383917DD017}"/>
          </ac:picMkLst>
        </pc:picChg>
        <pc:picChg chg="add mod">
          <ac:chgData name="Katrien D'Hoker" userId="6ed856bad8dadef8" providerId="LiveId" clId="{FF207DCD-F63D-4C14-B4E8-372859180451}" dt="2023-06-28T09:39:26.156" v="1433" actId="554"/>
          <ac:picMkLst>
            <pc:docMk/>
            <pc:sldMk cId="4001416024" sldId="296"/>
            <ac:picMk id="9" creationId="{66B3F10E-782A-8963-FE17-C709FBC40635}"/>
          </ac:picMkLst>
        </pc:picChg>
        <pc:picChg chg="del">
          <ac:chgData name="Katrien D'Hoker" userId="6ed856bad8dadef8" providerId="LiveId" clId="{FF207DCD-F63D-4C14-B4E8-372859180451}" dt="2023-06-28T09:33:25.587" v="1409" actId="478"/>
          <ac:picMkLst>
            <pc:docMk/>
            <pc:sldMk cId="4001416024" sldId="296"/>
            <ac:picMk id="10" creationId="{4DC5D744-6E63-77BC-5398-B6E788FBE9FF}"/>
          </ac:picMkLst>
        </pc:picChg>
        <pc:picChg chg="del">
          <ac:chgData name="Katrien D'Hoker" userId="6ed856bad8dadef8" providerId="LiveId" clId="{FF207DCD-F63D-4C14-B4E8-372859180451}" dt="2023-06-28T09:33:23.870" v="1408" actId="478"/>
          <ac:picMkLst>
            <pc:docMk/>
            <pc:sldMk cId="4001416024" sldId="296"/>
            <ac:picMk id="11" creationId="{2825502E-A63C-ECD3-9D34-AAE91EFAB9A5}"/>
          </ac:picMkLst>
        </pc:picChg>
        <pc:picChg chg="del">
          <ac:chgData name="Katrien D'Hoker" userId="6ed856bad8dadef8" providerId="LiveId" clId="{FF207DCD-F63D-4C14-B4E8-372859180451}" dt="2023-06-28T09:33:22.589" v="1407" actId="478"/>
          <ac:picMkLst>
            <pc:docMk/>
            <pc:sldMk cId="4001416024" sldId="296"/>
            <ac:picMk id="12" creationId="{0FA0B66B-0E40-9447-63BE-028AA7C7F401}"/>
          </ac:picMkLst>
        </pc:picChg>
        <pc:picChg chg="del">
          <ac:chgData name="Katrien D'Hoker" userId="6ed856bad8dadef8" providerId="LiveId" clId="{FF207DCD-F63D-4C14-B4E8-372859180451}" dt="2023-06-28T09:33:20.907" v="1406" actId="478"/>
          <ac:picMkLst>
            <pc:docMk/>
            <pc:sldMk cId="4001416024" sldId="296"/>
            <ac:picMk id="13" creationId="{1A8FE39A-856F-070B-182A-F4F5D1B1F8E9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09:57:14.118" v="1510" actId="554"/>
        <pc:sldMkLst>
          <pc:docMk/>
          <pc:sldMk cId="2229090829" sldId="297"/>
        </pc:sldMkLst>
        <pc:picChg chg="add mod ord">
          <ac:chgData name="Katrien D'Hoker" userId="6ed856bad8dadef8" providerId="LiveId" clId="{FF207DCD-F63D-4C14-B4E8-372859180451}" dt="2023-06-28T09:57:14.118" v="1510" actId="554"/>
          <ac:picMkLst>
            <pc:docMk/>
            <pc:sldMk cId="2229090829" sldId="297"/>
            <ac:picMk id="4" creationId="{12CBDB89-B22C-8301-615F-BB98974CB777}"/>
          </ac:picMkLst>
        </pc:picChg>
        <pc:picChg chg="del">
          <ac:chgData name="Katrien D'Hoker" userId="6ed856bad8dadef8" providerId="LiveId" clId="{FF207DCD-F63D-4C14-B4E8-372859180451}" dt="2023-06-28T09:40:19.726" v="1439" actId="478"/>
          <ac:picMkLst>
            <pc:docMk/>
            <pc:sldMk cId="2229090829" sldId="297"/>
            <ac:picMk id="6" creationId="{F8716F39-D6A3-DF09-29BD-400994246C62}"/>
          </ac:picMkLst>
        </pc:picChg>
        <pc:picChg chg="add mod ord">
          <ac:chgData name="Katrien D'Hoker" userId="6ed856bad8dadef8" providerId="LiveId" clId="{FF207DCD-F63D-4C14-B4E8-372859180451}" dt="2023-06-28T09:57:14.118" v="1510" actId="554"/>
          <ac:picMkLst>
            <pc:docMk/>
            <pc:sldMk cId="2229090829" sldId="297"/>
            <ac:picMk id="7" creationId="{BEDC2962-66FB-1DD0-1AFA-9A263B47C821}"/>
          </ac:picMkLst>
        </pc:picChg>
        <pc:picChg chg="del">
          <ac:chgData name="Katrien D'Hoker" userId="6ed856bad8dadef8" providerId="LiveId" clId="{FF207DCD-F63D-4C14-B4E8-372859180451}" dt="2023-06-28T09:40:18.883" v="1438" actId="478"/>
          <ac:picMkLst>
            <pc:docMk/>
            <pc:sldMk cId="2229090829" sldId="297"/>
            <ac:picMk id="9" creationId="{A45184E8-2FDA-E4AA-2435-ABDDC60C3921}"/>
          </ac:picMkLst>
        </pc:picChg>
        <pc:picChg chg="del">
          <ac:chgData name="Katrien D'Hoker" userId="6ed856bad8dadef8" providerId="LiveId" clId="{FF207DCD-F63D-4C14-B4E8-372859180451}" dt="2023-06-28T09:40:18.275" v="1437" actId="478"/>
          <ac:picMkLst>
            <pc:docMk/>
            <pc:sldMk cId="2229090829" sldId="297"/>
            <ac:picMk id="11" creationId="{1346274E-14F6-AEAC-5BC7-B869AA2D768B}"/>
          </ac:picMkLst>
        </pc:picChg>
        <pc:picChg chg="add mod ord">
          <ac:chgData name="Katrien D'Hoker" userId="6ed856bad8dadef8" providerId="LiveId" clId="{FF207DCD-F63D-4C14-B4E8-372859180451}" dt="2023-06-28T09:57:14.118" v="1510" actId="554"/>
          <ac:picMkLst>
            <pc:docMk/>
            <pc:sldMk cId="2229090829" sldId="297"/>
            <ac:picMk id="12" creationId="{A49EB780-F1AA-EE79-35B2-EF1C4CAFE86B}"/>
          </ac:picMkLst>
        </pc:picChg>
        <pc:picChg chg="del">
          <ac:chgData name="Katrien D'Hoker" userId="6ed856bad8dadef8" providerId="LiveId" clId="{FF207DCD-F63D-4C14-B4E8-372859180451}" dt="2023-06-28T09:40:17.425" v="1436" actId="478"/>
          <ac:picMkLst>
            <pc:docMk/>
            <pc:sldMk cId="2229090829" sldId="297"/>
            <ac:picMk id="13" creationId="{1642F9DB-6BE4-1F52-4EDB-D4FDFC3A5DE5}"/>
          </ac:picMkLst>
        </pc:picChg>
        <pc:picChg chg="del">
          <ac:chgData name="Katrien D'Hoker" userId="6ed856bad8dadef8" providerId="LiveId" clId="{FF207DCD-F63D-4C14-B4E8-372859180451}" dt="2023-06-28T09:40:16.715" v="1435" actId="478"/>
          <ac:picMkLst>
            <pc:docMk/>
            <pc:sldMk cId="2229090829" sldId="297"/>
            <ac:picMk id="15" creationId="{DD746B48-B28A-9B9D-7D16-BE8B0ED527F5}"/>
          </ac:picMkLst>
        </pc:picChg>
        <pc:picChg chg="add mod ord">
          <ac:chgData name="Katrien D'Hoker" userId="6ed856bad8dadef8" providerId="LiveId" clId="{FF207DCD-F63D-4C14-B4E8-372859180451}" dt="2023-06-28T09:53:53.901" v="1505" actId="554"/>
          <ac:picMkLst>
            <pc:docMk/>
            <pc:sldMk cId="2229090829" sldId="297"/>
            <ac:picMk id="16" creationId="{E77812C4-6DD6-59C3-19C8-962BF6E97F15}"/>
          </ac:picMkLst>
        </pc:picChg>
        <pc:picChg chg="del">
          <ac:chgData name="Katrien D'Hoker" userId="6ed856bad8dadef8" providerId="LiveId" clId="{FF207DCD-F63D-4C14-B4E8-372859180451}" dt="2023-06-28T09:40:14.870" v="1434" actId="478"/>
          <ac:picMkLst>
            <pc:docMk/>
            <pc:sldMk cId="2229090829" sldId="297"/>
            <ac:picMk id="17" creationId="{A711BDF3-90CE-6097-6110-7337BFBA61EF}"/>
          </ac:picMkLst>
        </pc:picChg>
        <pc:picChg chg="add mod">
          <ac:chgData name="Katrien D'Hoker" userId="6ed856bad8dadef8" providerId="LiveId" clId="{FF207DCD-F63D-4C14-B4E8-372859180451}" dt="2023-06-28T09:53:53.901" v="1505" actId="554"/>
          <ac:picMkLst>
            <pc:docMk/>
            <pc:sldMk cId="2229090829" sldId="297"/>
            <ac:picMk id="19" creationId="{4FC92756-CDEE-EED3-4B80-98671E15731C}"/>
          </ac:picMkLst>
        </pc:picChg>
        <pc:picChg chg="add mod ord">
          <ac:chgData name="Katrien D'Hoker" userId="6ed856bad8dadef8" providerId="LiveId" clId="{FF207DCD-F63D-4C14-B4E8-372859180451}" dt="2023-06-28T09:57:14.118" v="1510" actId="554"/>
          <ac:picMkLst>
            <pc:docMk/>
            <pc:sldMk cId="2229090829" sldId="297"/>
            <ac:picMk id="21" creationId="{C331198F-002E-A499-B35B-029AE6F8AD3A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1:11:33.853" v="1786"/>
        <pc:sldMkLst>
          <pc:docMk/>
          <pc:sldMk cId="3600116260" sldId="300"/>
        </pc:sldMkLst>
        <pc:picChg chg="add del mod">
          <ac:chgData name="Katrien D'Hoker" userId="6ed856bad8dadef8" providerId="LiveId" clId="{FF207DCD-F63D-4C14-B4E8-372859180451}" dt="2023-06-28T11:05:32.214" v="1719" actId="931"/>
          <ac:picMkLst>
            <pc:docMk/>
            <pc:sldMk cId="3600116260" sldId="300"/>
            <ac:picMk id="5" creationId="{9DF6CAF4-C5CF-56A3-E034-14E8B9CD41FE}"/>
          </ac:picMkLst>
        </pc:picChg>
        <pc:picChg chg="del">
          <ac:chgData name="Katrien D'Hoker" userId="6ed856bad8dadef8" providerId="LiveId" clId="{FF207DCD-F63D-4C14-B4E8-372859180451}" dt="2023-06-28T11:05:12.660" v="1708" actId="478"/>
          <ac:picMkLst>
            <pc:docMk/>
            <pc:sldMk cId="3600116260" sldId="300"/>
            <ac:picMk id="6" creationId="{4F1E60EE-0A39-021C-67F4-70E72B530A12}"/>
          </ac:picMkLst>
        </pc:picChg>
        <pc:picChg chg="del">
          <ac:chgData name="Katrien D'Hoker" userId="6ed856bad8dadef8" providerId="LiveId" clId="{FF207DCD-F63D-4C14-B4E8-372859180451}" dt="2023-06-28T11:05:15.002" v="1710" actId="478"/>
          <ac:picMkLst>
            <pc:docMk/>
            <pc:sldMk cId="3600116260" sldId="300"/>
            <ac:picMk id="8" creationId="{570B1BEC-AE97-1DE2-8CCC-A674DA6B9ED5}"/>
          </ac:picMkLst>
        </pc:picChg>
        <pc:picChg chg="add del mod">
          <ac:chgData name="Katrien D'Hoker" userId="6ed856bad8dadef8" providerId="LiveId" clId="{FF207DCD-F63D-4C14-B4E8-372859180451}" dt="2023-06-28T11:05:32.214" v="1719" actId="931"/>
          <ac:picMkLst>
            <pc:docMk/>
            <pc:sldMk cId="3600116260" sldId="300"/>
            <ac:picMk id="9" creationId="{CECCD9FF-FD04-ECFD-EA7D-76F70A0EED55}"/>
          </ac:picMkLst>
        </pc:picChg>
        <pc:picChg chg="del">
          <ac:chgData name="Katrien D'Hoker" userId="6ed856bad8dadef8" providerId="LiveId" clId="{FF207DCD-F63D-4C14-B4E8-372859180451}" dt="2023-06-28T11:05:14.134" v="1709" actId="478"/>
          <ac:picMkLst>
            <pc:docMk/>
            <pc:sldMk cId="3600116260" sldId="300"/>
            <ac:picMk id="10" creationId="{286E1E92-3CEF-82D5-6B61-09A8FD69A742}"/>
          </ac:picMkLst>
        </pc:picChg>
        <pc:picChg chg="add del mod">
          <ac:chgData name="Katrien D'Hoker" userId="6ed856bad8dadef8" providerId="LiveId" clId="{FF207DCD-F63D-4C14-B4E8-372859180451}" dt="2023-06-28T11:05:32.214" v="1719" actId="931"/>
          <ac:picMkLst>
            <pc:docMk/>
            <pc:sldMk cId="3600116260" sldId="300"/>
            <ac:picMk id="12" creationId="{F892D740-65A5-7B53-F6B9-5D132049042E}"/>
          </ac:picMkLst>
        </pc:picChg>
        <pc:picChg chg="add mod">
          <ac:chgData name="Katrien D'Hoker" userId="6ed856bad8dadef8" providerId="LiveId" clId="{FF207DCD-F63D-4C14-B4E8-372859180451}" dt="2023-06-28T11:09:34.338" v="1772" actId="554"/>
          <ac:picMkLst>
            <pc:docMk/>
            <pc:sldMk cId="3600116260" sldId="300"/>
            <ac:picMk id="14" creationId="{CF26DA9A-EFCF-AB24-0967-B094C9722833}"/>
          </ac:picMkLst>
        </pc:picChg>
        <pc:picChg chg="add mod ord">
          <ac:chgData name="Katrien D'Hoker" userId="6ed856bad8dadef8" providerId="LiveId" clId="{FF207DCD-F63D-4C14-B4E8-372859180451}" dt="2023-06-28T11:09:34.338" v="1772" actId="554"/>
          <ac:picMkLst>
            <pc:docMk/>
            <pc:sldMk cId="3600116260" sldId="300"/>
            <ac:picMk id="16" creationId="{CBB7C8C6-44EB-F773-E4D9-795AC6097450}"/>
          </ac:picMkLst>
        </pc:picChg>
        <pc:picChg chg="add mod">
          <ac:chgData name="Katrien D'Hoker" userId="6ed856bad8dadef8" providerId="LiveId" clId="{FF207DCD-F63D-4C14-B4E8-372859180451}" dt="2023-06-28T11:09:34.338" v="1772" actId="554"/>
          <ac:picMkLst>
            <pc:docMk/>
            <pc:sldMk cId="3600116260" sldId="300"/>
            <ac:picMk id="18" creationId="{CADE5DB8-ADB3-E55F-0EED-D83BFD956959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1:29:41.619" v="1857" actId="554"/>
        <pc:sldMkLst>
          <pc:docMk/>
          <pc:sldMk cId="4094405003" sldId="303"/>
        </pc:sldMkLst>
        <pc:picChg chg="del">
          <ac:chgData name="Katrien D'Hoker" userId="6ed856bad8dadef8" providerId="LiveId" clId="{FF207DCD-F63D-4C14-B4E8-372859180451}" dt="2023-06-28T11:14:55.998" v="1793" actId="478"/>
          <ac:picMkLst>
            <pc:docMk/>
            <pc:sldMk cId="4094405003" sldId="303"/>
            <ac:picMk id="5" creationId="{1431290F-0116-F870-1821-644CF974253C}"/>
          </ac:picMkLst>
        </pc:picChg>
        <pc:picChg chg="add mod">
          <ac:chgData name="Katrien D'Hoker" userId="6ed856bad8dadef8" providerId="LiveId" clId="{FF207DCD-F63D-4C14-B4E8-372859180451}" dt="2023-06-28T11:24:36.716" v="1825" actId="554"/>
          <ac:picMkLst>
            <pc:docMk/>
            <pc:sldMk cId="4094405003" sldId="303"/>
            <ac:picMk id="6" creationId="{947596A7-1812-336A-067D-AD7601C49239}"/>
          </ac:picMkLst>
        </pc:picChg>
        <pc:picChg chg="del">
          <ac:chgData name="Katrien D'Hoker" userId="6ed856bad8dadef8" providerId="LiveId" clId="{FF207DCD-F63D-4C14-B4E8-372859180451}" dt="2023-06-28T11:14:55.052" v="1792" actId="478"/>
          <ac:picMkLst>
            <pc:docMk/>
            <pc:sldMk cId="4094405003" sldId="303"/>
            <ac:picMk id="7" creationId="{ED2D0B0E-AFF6-2604-F2AB-3148D616B0D3}"/>
          </ac:picMkLst>
        </pc:picChg>
        <pc:picChg chg="del">
          <ac:chgData name="Katrien D'Hoker" userId="6ed856bad8dadef8" providerId="LiveId" clId="{FF207DCD-F63D-4C14-B4E8-372859180451}" dt="2023-06-28T11:14:54.252" v="1791" actId="478"/>
          <ac:picMkLst>
            <pc:docMk/>
            <pc:sldMk cId="4094405003" sldId="303"/>
            <ac:picMk id="9" creationId="{24C27B6D-5F1A-A707-0C0B-11D61DD2985A}"/>
          </ac:picMkLst>
        </pc:picChg>
        <pc:picChg chg="add mod ord">
          <ac:chgData name="Katrien D'Hoker" userId="6ed856bad8dadef8" providerId="LiveId" clId="{FF207DCD-F63D-4C14-B4E8-372859180451}" dt="2023-06-28T11:26:24.866" v="1841" actId="554"/>
          <ac:picMkLst>
            <pc:docMk/>
            <pc:sldMk cId="4094405003" sldId="303"/>
            <ac:picMk id="10" creationId="{D55680D3-AA17-B7C6-1F00-7A3E41531C12}"/>
          </ac:picMkLst>
        </pc:picChg>
        <pc:picChg chg="del">
          <ac:chgData name="Katrien D'Hoker" userId="6ed856bad8dadef8" providerId="LiveId" clId="{FF207DCD-F63D-4C14-B4E8-372859180451}" dt="2023-06-28T11:14:53.311" v="1790" actId="478"/>
          <ac:picMkLst>
            <pc:docMk/>
            <pc:sldMk cId="4094405003" sldId="303"/>
            <ac:picMk id="11" creationId="{79C60EA4-CDB6-72F7-233B-3B96ED28FEA0}"/>
          </ac:picMkLst>
        </pc:picChg>
        <pc:picChg chg="del">
          <ac:chgData name="Katrien D'Hoker" userId="6ed856bad8dadef8" providerId="LiveId" clId="{FF207DCD-F63D-4C14-B4E8-372859180451}" dt="2023-06-28T11:14:52.688" v="1789" actId="478"/>
          <ac:picMkLst>
            <pc:docMk/>
            <pc:sldMk cId="4094405003" sldId="303"/>
            <ac:picMk id="13" creationId="{CBB18527-387B-F4DE-09C6-42923A4E09B8}"/>
          </ac:picMkLst>
        </pc:picChg>
        <pc:picChg chg="add mod">
          <ac:chgData name="Katrien D'Hoker" userId="6ed856bad8dadef8" providerId="LiveId" clId="{FF207DCD-F63D-4C14-B4E8-372859180451}" dt="2023-06-28T11:24:36.716" v="1825" actId="554"/>
          <ac:picMkLst>
            <pc:docMk/>
            <pc:sldMk cId="4094405003" sldId="303"/>
            <ac:picMk id="14" creationId="{D356EE67-80E1-1019-B64B-759F3EB9589A}"/>
          </ac:picMkLst>
        </pc:picChg>
        <pc:picChg chg="del">
          <ac:chgData name="Katrien D'Hoker" userId="6ed856bad8dadef8" providerId="LiveId" clId="{FF207DCD-F63D-4C14-B4E8-372859180451}" dt="2023-06-28T11:14:50.953" v="1787" actId="478"/>
          <ac:picMkLst>
            <pc:docMk/>
            <pc:sldMk cId="4094405003" sldId="303"/>
            <ac:picMk id="15" creationId="{F26EEBC4-3C42-CD63-E1BF-66F8C48EF02A}"/>
          </ac:picMkLst>
        </pc:picChg>
        <pc:picChg chg="del">
          <ac:chgData name="Katrien D'Hoker" userId="6ed856bad8dadef8" providerId="LiveId" clId="{FF207DCD-F63D-4C14-B4E8-372859180451}" dt="2023-06-28T11:14:51.984" v="1788" actId="478"/>
          <ac:picMkLst>
            <pc:docMk/>
            <pc:sldMk cId="4094405003" sldId="303"/>
            <ac:picMk id="17" creationId="{94C5753A-9A67-D130-570C-74174BE475E6}"/>
          </ac:picMkLst>
        </pc:picChg>
        <pc:picChg chg="add mod ord">
          <ac:chgData name="Katrien D'Hoker" userId="6ed856bad8dadef8" providerId="LiveId" clId="{FF207DCD-F63D-4C14-B4E8-372859180451}" dt="2023-06-28T11:29:41.619" v="1857" actId="554"/>
          <ac:picMkLst>
            <pc:docMk/>
            <pc:sldMk cId="4094405003" sldId="303"/>
            <ac:picMk id="18" creationId="{ABD1CDFE-E53B-60CE-F700-0D09F8D3B031}"/>
          </ac:picMkLst>
        </pc:picChg>
        <pc:picChg chg="add mod">
          <ac:chgData name="Katrien D'Hoker" userId="6ed856bad8dadef8" providerId="LiveId" clId="{FF207DCD-F63D-4C14-B4E8-372859180451}" dt="2023-06-28T11:26:24.866" v="1841" actId="554"/>
          <ac:picMkLst>
            <pc:docMk/>
            <pc:sldMk cId="4094405003" sldId="303"/>
            <ac:picMk id="20" creationId="{DE638207-3ADD-E8C1-B365-5F24E576A1CF}"/>
          </ac:picMkLst>
        </pc:picChg>
        <pc:picChg chg="add mod ord">
          <ac:chgData name="Katrien D'Hoker" userId="6ed856bad8dadef8" providerId="LiveId" clId="{FF207DCD-F63D-4C14-B4E8-372859180451}" dt="2023-06-28T11:29:41.619" v="1857" actId="554"/>
          <ac:picMkLst>
            <pc:docMk/>
            <pc:sldMk cId="4094405003" sldId="303"/>
            <ac:picMk id="22" creationId="{FF820AB9-E9A4-7C53-E580-83A8C6C99AB9}"/>
          </ac:picMkLst>
        </pc:picChg>
        <pc:picChg chg="add mod">
          <ac:chgData name="Katrien D'Hoker" userId="6ed856bad8dadef8" providerId="LiveId" clId="{FF207DCD-F63D-4C14-B4E8-372859180451}" dt="2023-06-28T11:29:41.619" v="1857" actId="554"/>
          <ac:picMkLst>
            <pc:docMk/>
            <pc:sldMk cId="4094405003" sldId="303"/>
            <ac:picMk id="24" creationId="{A2F5D088-BB52-6C06-897F-DD24DA6B95C5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1:56:19.502" v="1974" actId="14100"/>
        <pc:sldMkLst>
          <pc:docMk/>
          <pc:sldMk cId="105528301" sldId="305"/>
        </pc:sldMkLst>
        <pc:picChg chg="del">
          <ac:chgData name="Katrien D'Hoker" userId="6ed856bad8dadef8" providerId="LiveId" clId="{FF207DCD-F63D-4C14-B4E8-372859180451}" dt="2023-06-28T11:42:53.138" v="1907" actId="478"/>
          <ac:picMkLst>
            <pc:docMk/>
            <pc:sldMk cId="105528301" sldId="305"/>
            <ac:picMk id="5" creationId="{DC3F3F28-71DB-FBC4-B755-59FE92FD31BF}"/>
          </ac:picMkLst>
        </pc:picChg>
        <pc:picChg chg="add mod">
          <ac:chgData name="Katrien D'Hoker" userId="6ed856bad8dadef8" providerId="LiveId" clId="{FF207DCD-F63D-4C14-B4E8-372859180451}" dt="2023-06-28T11:45:09.154" v="1934" actId="554"/>
          <ac:picMkLst>
            <pc:docMk/>
            <pc:sldMk cId="105528301" sldId="305"/>
            <ac:picMk id="6" creationId="{213787E7-A678-13B5-660D-9A5E0ECBE5EF}"/>
          </ac:picMkLst>
        </pc:picChg>
        <pc:picChg chg="del">
          <ac:chgData name="Katrien D'Hoker" userId="6ed856bad8dadef8" providerId="LiveId" clId="{FF207DCD-F63D-4C14-B4E8-372859180451}" dt="2023-06-28T11:42:50.009" v="1905" actId="478"/>
          <ac:picMkLst>
            <pc:docMk/>
            <pc:sldMk cId="105528301" sldId="305"/>
            <ac:picMk id="7" creationId="{89A18586-D9B2-2CEF-18F6-9A8518961238}"/>
          </ac:picMkLst>
        </pc:picChg>
        <pc:picChg chg="del">
          <ac:chgData name="Katrien D'Hoker" userId="6ed856bad8dadef8" providerId="LiveId" clId="{FF207DCD-F63D-4C14-B4E8-372859180451}" dt="2023-06-28T11:42:52.178" v="1906" actId="478"/>
          <ac:picMkLst>
            <pc:docMk/>
            <pc:sldMk cId="105528301" sldId="305"/>
            <ac:picMk id="9" creationId="{EC1B1EFB-3861-06CE-D21A-8FE530928965}"/>
          </ac:picMkLst>
        </pc:picChg>
        <pc:picChg chg="add mod ord">
          <ac:chgData name="Katrien D'Hoker" userId="6ed856bad8dadef8" providerId="LiveId" clId="{FF207DCD-F63D-4C14-B4E8-372859180451}" dt="2023-06-28T11:56:19.502" v="1974" actId="14100"/>
          <ac:picMkLst>
            <pc:docMk/>
            <pc:sldMk cId="105528301" sldId="305"/>
            <ac:picMk id="10" creationId="{F628D369-36D6-F38A-16F9-7878A6EC40AA}"/>
          </ac:picMkLst>
        </pc:picChg>
        <pc:picChg chg="add mod">
          <ac:chgData name="Katrien D'Hoker" userId="6ed856bad8dadef8" providerId="LiveId" clId="{FF207DCD-F63D-4C14-B4E8-372859180451}" dt="2023-06-28T11:45:09.154" v="1934" actId="554"/>
          <ac:picMkLst>
            <pc:docMk/>
            <pc:sldMk cId="105528301" sldId="305"/>
            <ac:picMk id="12" creationId="{DE354C19-30E7-96B2-2F3C-B55A13410B43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1:59:46.741" v="2020" actId="554"/>
        <pc:sldMkLst>
          <pc:docMk/>
          <pc:sldMk cId="1226526969" sldId="306"/>
        </pc:sldMkLst>
        <pc:picChg chg="add mod">
          <ac:chgData name="Katrien D'Hoker" userId="6ed856bad8dadef8" providerId="LiveId" clId="{FF207DCD-F63D-4C14-B4E8-372859180451}" dt="2023-06-28T11:59:46.741" v="2020" actId="554"/>
          <ac:picMkLst>
            <pc:docMk/>
            <pc:sldMk cId="1226526969" sldId="306"/>
            <ac:picMk id="5" creationId="{C94E53BA-6A0D-9160-5383-4DF70061DFAC}"/>
          </ac:picMkLst>
        </pc:picChg>
        <pc:picChg chg="add mod ord">
          <ac:chgData name="Katrien D'Hoker" userId="6ed856bad8dadef8" providerId="LiveId" clId="{FF207DCD-F63D-4C14-B4E8-372859180451}" dt="2023-06-28T11:59:46.741" v="2020" actId="554"/>
          <ac:picMkLst>
            <pc:docMk/>
            <pc:sldMk cId="1226526969" sldId="306"/>
            <ac:picMk id="7" creationId="{89755423-49C6-89FF-6458-2DD10709E5A0}"/>
          </ac:picMkLst>
        </pc:picChg>
        <pc:picChg chg="add mod">
          <ac:chgData name="Katrien D'Hoker" userId="6ed856bad8dadef8" providerId="LiveId" clId="{FF207DCD-F63D-4C14-B4E8-372859180451}" dt="2023-06-28T11:59:46.741" v="2020" actId="554"/>
          <ac:picMkLst>
            <pc:docMk/>
            <pc:sldMk cId="1226526969" sldId="306"/>
            <ac:picMk id="9" creationId="{CA578044-7C39-25FB-E2DA-BE1879FBF154}"/>
          </ac:picMkLst>
        </pc:picChg>
        <pc:picChg chg="add mod">
          <ac:chgData name="Katrien D'Hoker" userId="6ed856bad8dadef8" providerId="LiveId" clId="{FF207DCD-F63D-4C14-B4E8-372859180451}" dt="2023-06-28T11:59:46.741" v="2020" actId="554"/>
          <ac:picMkLst>
            <pc:docMk/>
            <pc:sldMk cId="1226526969" sldId="306"/>
            <ac:picMk id="11" creationId="{402128E5-31E3-7CF3-E1F5-A411F587DC28}"/>
          </ac:picMkLst>
        </pc:picChg>
        <pc:picChg chg="add mod ord">
          <ac:chgData name="Katrien D'Hoker" userId="6ed856bad8dadef8" providerId="LiveId" clId="{FF207DCD-F63D-4C14-B4E8-372859180451}" dt="2023-06-28T11:59:46.741" v="2020" actId="554"/>
          <ac:picMkLst>
            <pc:docMk/>
            <pc:sldMk cId="1226526969" sldId="306"/>
            <ac:picMk id="13" creationId="{C95367FA-EC02-830E-E2B2-26CF5AD10C7A}"/>
          </ac:picMkLst>
        </pc:picChg>
        <pc:picChg chg="del">
          <ac:chgData name="Katrien D'Hoker" userId="6ed856bad8dadef8" providerId="LiveId" clId="{FF207DCD-F63D-4C14-B4E8-372859180451}" dt="2023-06-28T11:53:19.178" v="1937" actId="478"/>
          <ac:picMkLst>
            <pc:docMk/>
            <pc:sldMk cId="1226526969" sldId="306"/>
            <ac:picMk id="18" creationId="{5FA5BD0C-2916-45A5-ABDB-2C698311341D}"/>
          </ac:picMkLst>
        </pc:picChg>
        <pc:picChg chg="del">
          <ac:chgData name="Katrien D'Hoker" userId="6ed856bad8dadef8" providerId="LiveId" clId="{FF207DCD-F63D-4C14-B4E8-372859180451}" dt="2023-06-28T11:53:21.368" v="1939" actId="478"/>
          <ac:picMkLst>
            <pc:docMk/>
            <pc:sldMk cId="1226526969" sldId="306"/>
            <ac:picMk id="20" creationId="{84BB8D61-DD15-77F1-3356-1CC250CC99F9}"/>
          </ac:picMkLst>
        </pc:picChg>
        <pc:picChg chg="del">
          <ac:chgData name="Katrien D'Hoker" userId="6ed856bad8dadef8" providerId="LiveId" clId="{FF207DCD-F63D-4C14-B4E8-372859180451}" dt="2023-06-28T11:53:18.458" v="1936" actId="478"/>
          <ac:picMkLst>
            <pc:docMk/>
            <pc:sldMk cId="1226526969" sldId="306"/>
            <ac:picMk id="22" creationId="{5835F579-D968-0961-7A62-E1521E49511A}"/>
          </ac:picMkLst>
        </pc:picChg>
        <pc:picChg chg="del">
          <ac:chgData name="Katrien D'Hoker" userId="6ed856bad8dadef8" providerId="LiveId" clId="{FF207DCD-F63D-4C14-B4E8-372859180451}" dt="2023-06-28T11:53:17.169" v="1935" actId="478"/>
          <ac:picMkLst>
            <pc:docMk/>
            <pc:sldMk cId="1226526969" sldId="306"/>
            <ac:picMk id="24" creationId="{56DD951B-8558-3C4E-E0DA-99229F1DDDE7}"/>
          </ac:picMkLst>
        </pc:picChg>
        <pc:picChg chg="del">
          <ac:chgData name="Katrien D'Hoker" userId="6ed856bad8dadef8" providerId="LiveId" clId="{FF207DCD-F63D-4C14-B4E8-372859180451}" dt="2023-06-28T11:53:19.887" v="1938" actId="478"/>
          <ac:picMkLst>
            <pc:docMk/>
            <pc:sldMk cId="1226526969" sldId="306"/>
            <ac:picMk id="26" creationId="{2B082F46-CBD1-6E52-6384-9F9FB52E911D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2:06:57.259" v="2054" actId="554"/>
        <pc:sldMkLst>
          <pc:docMk/>
          <pc:sldMk cId="1570736720" sldId="307"/>
        </pc:sldMkLst>
        <pc:picChg chg="del">
          <ac:chgData name="Katrien D'Hoker" userId="6ed856bad8dadef8" providerId="LiveId" clId="{FF207DCD-F63D-4C14-B4E8-372859180451}" dt="2023-06-28T12:00:20.263" v="2023" actId="478"/>
          <ac:picMkLst>
            <pc:docMk/>
            <pc:sldMk cId="1570736720" sldId="307"/>
            <ac:picMk id="5" creationId="{66A7CECB-83E5-7DA8-2437-D744C3FDE89B}"/>
          </ac:picMkLst>
        </pc:picChg>
        <pc:picChg chg="add mod">
          <ac:chgData name="Katrien D'Hoker" userId="6ed856bad8dadef8" providerId="LiveId" clId="{FF207DCD-F63D-4C14-B4E8-372859180451}" dt="2023-06-28T12:06:57.259" v="2054" actId="554"/>
          <ac:picMkLst>
            <pc:docMk/>
            <pc:sldMk cId="1570736720" sldId="307"/>
            <ac:picMk id="6" creationId="{FC854540-1A36-8040-FAB3-1DCAE5473BA6}"/>
          </ac:picMkLst>
        </pc:picChg>
        <pc:picChg chg="del">
          <ac:chgData name="Katrien D'Hoker" userId="6ed856bad8dadef8" providerId="LiveId" clId="{FF207DCD-F63D-4C14-B4E8-372859180451}" dt="2023-06-28T12:00:16.841" v="2021" actId="478"/>
          <ac:picMkLst>
            <pc:docMk/>
            <pc:sldMk cId="1570736720" sldId="307"/>
            <ac:picMk id="7" creationId="{B28C5165-F53A-23C7-6747-937B6ECCB98B}"/>
          </ac:picMkLst>
        </pc:picChg>
        <pc:picChg chg="del">
          <ac:chgData name="Katrien D'Hoker" userId="6ed856bad8dadef8" providerId="LiveId" clId="{FF207DCD-F63D-4C14-B4E8-372859180451}" dt="2023-06-28T12:00:18.938" v="2022" actId="478"/>
          <ac:picMkLst>
            <pc:docMk/>
            <pc:sldMk cId="1570736720" sldId="307"/>
            <ac:picMk id="9" creationId="{97643F5F-90BB-803F-2A9A-FC263D728A3A}"/>
          </ac:picMkLst>
        </pc:picChg>
        <pc:picChg chg="add mod ord">
          <ac:chgData name="Katrien D'Hoker" userId="6ed856bad8dadef8" providerId="LiveId" clId="{FF207DCD-F63D-4C14-B4E8-372859180451}" dt="2023-06-28T12:06:57.259" v="2054" actId="554"/>
          <ac:picMkLst>
            <pc:docMk/>
            <pc:sldMk cId="1570736720" sldId="307"/>
            <ac:picMk id="10" creationId="{4681D401-A12F-EBAB-890F-FAE1FE456064}"/>
          </ac:picMkLst>
        </pc:picChg>
        <pc:picChg chg="add mod">
          <ac:chgData name="Katrien D'Hoker" userId="6ed856bad8dadef8" providerId="LiveId" clId="{FF207DCD-F63D-4C14-B4E8-372859180451}" dt="2023-06-28T12:06:57.259" v="2054" actId="554"/>
          <ac:picMkLst>
            <pc:docMk/>
            <pc:sldMk cId="1570736720" sldId="307"/>
            <ac:picMk id="12" creationId="{89B67B34-A035-6EE9-E5F0-FD0B1D5F9AC6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2:11:56.835" v="2081" actId="554"/>
        <pc:sldMkLst>
          <pc:docMk/>
          <pc:sldMk cId="1714738595" sldId="308"/>
        </pc:sldMkLst>
        <pc:picChg chg="add mod">
          <ac:chgData name="Katrien D'Hoker" userId="6ed856bad8dadef8" providerId="LiveId" clId="{FF207DCD-F63D-4C14-B4E8-372859180451}" dt="2023-06-28T12:11:56.835" v="2081" actId="554"/>
          <ac:picMkLst>
            <pc:docMk/>
            <pc:sldMk cId="1714738595" sldId="308"/>
            <ac:picMk id="5" creationId="{ED0FC83A-E4BE-A605-5DED-88169EEADD97}"/>
          </ac:picMkLst>
        </pc:picChg>
        <pc:picChg chg="del">
          <ac:chgData name="Katrien D'Hoker" userId="6ed856bad8dadef8" providerId="LiveId" clId="{FF207DCD-F63D-4C14-B4E8-372859180451}" dt="2023-06-28T12:07:29.247" v="2057" actId="478"/>
          <ac:picMkLst>
            <pc:docMk/>
            <pc:sldMk cId="1714738595" sldId="308"/>
            <ac:picMk id="6" creationId="{3B98E1CE-09B2-C1A4-5072-053F2265F792}"/>
          </ac:picMkLst>
        </pc:picChg>
        <pc:picChg chg="add mod">
          <ac:chgData name="Katrien D'Hoker" userId="6ed856bad8dadef8" providerId="LiveId" clId="{FF207DCD-F63D-4C14-B4E8-372859180451}" dt="2023-06-28T12:11:56.835" v="2081" actId="554"/>
          <ac:picMkLst>
            <pc:docMk/>
            <pc:sldMk cId="1714738595" sldId="308"/>
            <ac:picMk id="8" creationId="{FFC1E056-5EF6-3706-A388-7EA2417A5B7E}"/>
          </ac:picMkLst>
        </pc:picChg>
        <pc:picChg chg="del">
          <ac:chgData name="Katrien D'Hoker" userId="6ed856bad8dadef8" providerId="LiveId" clId="{FF207DCD-F63D-4C14-B4E8-372859180451}" dt="2023-06-28T12:07:27.460" v="2056" actId="478"/>
          <ac:picMkLst>
            <pc:docMk/>
            <pc:sldMk cId="1714738595" sldId="308"/>
            <ac:picMk id="10" creationId="{97C5C480-5637-2C13-24DF-FCFED4C994B8}"/>
          </ac:picMkLst>
        </pc:picChg>
        <pc:picChg chg="add mod">
          <ac:chgData name="Katrien D'Hoker" userId="6ed856bad8dadef8" providerId="LiveId" clId="{FF207DCD-F63D-4C14-B4E8-372859180451}" dt="2023-06-28T12:11:56.835" v="2081" actId="554"/>
          <ac:picMkLst>
            <pc:docMk/>
            <pc:sldMk cId="1714738595" sldId="308"/>
            <ac:picMk id="11" creationId="{A3C23831-7127-08E9-4E02-93A9EB202E7E}"/>
          </ac:picMkLst>
        </pc:picChg>
        <pc:picChg chg="del">
          <ac:chgData name="Katrien D'Hoker" userId="6ed856bad8dadef8" providerId="LiveId" clId="{FF207DCD-F63D-4C14-B4E8-372859180451}" dt="2023-06-28T12:07:21.420" v="2055" actId="478"/>
          <ac:picMkLst>
            <pc:docMk/>
            <pc:sldMk cId="1714738595" sldId="308"/>
            <ac:picMk id="12" creationId="{D2CD85E1-CFCA-462E-4056-63C28C891744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7T22:27:03.472" v="689" actId="1076"/>
        <pc:sldMkLst>
          <pc:docMk/>
          <pc:sldMk cId="3010171029" sldId="325"/>
        </pc:sldMkLst>
        <pc:picChg chg="del">
          <ac:chgData name="Katrien D'Hoker" userId="6ed856bad8dadef8" providerId="LiveId" clId="{FF207DCD-F63D-4C14-B4E8-372859180451}" dt="2023-06-27T22:13:39.555" v="586" actId="478"/>
          <ac:picMkLst>
            <pc:docMk/>
            <pc:sldMk cId="3010171029" sldId="325"/>
            <ac:picMk id="5" creationId="{0B66CC76-1AF8-164F-D4C5-D6BFAE91FD06}"/>
          </ac:picMkLst>
        </pc:picChg>
        <pc:picChg chg="del">
          <ac:chgData name="Katrien D'Hoker" userId="6ed856bad8dadef8" providerId="LiveId" clId="{FF207DCD-F63D-4C14-B4E8-372859180451}" dt="2023-06-27T22:16:11.031" v="601" actId="478"/>
          <ac:picMkLst>
            <pc:docMk/>
            <pc:sldMk cId="3010171029" sldId="325"/>
            <ac:picMk id="6" creationId="{09AADD6F-E7E9-4F9E-B8C0-895D9E80B224}"/>
          </ac:picMkLst>
        </pc:picChg>
        <pc:picChg chg="del">
          <ac:chgData name="Katrien D'Hoker" userId="6ed856bad8dadef8" providerId="LiveId" clId="{FF207DCD-F63D-4C14-B4E8-372859180451}" dt="2023-06-27T22:13:41.722" v="587" actId="478"/>
          <ac:picMkLst>
            <pc:docMk/>
            <pc:sldMk cId="3010171029" sldId="325"/>
            <ac:picMk id="7" creationId="{0916D1C2-0A72-5BA5-941C-A9B7A740CEC7}"/>
          </ac:picMkLst>
        </pc:picChg>
        <pc:picChg chg="add mod ord">
          <ac:chgData name="Katrien D'Hoker" userId="6ed856bad8dadef8" providerId="LiveId" clId="{FF207DCD-F63D-4C14-B4E8-372859180451}" dt="2023-06-27T22:26:47.522" v="687" actId="14100"/>
          <ac:picMkLst>
            <pc:docMk/>
            <pc:sldMk cId="3010171029" sldId="325"/>
            <ac:picMk id="8" creationId="{7BB15AF4-6AFC-0D16-E606-9AB40A6780E7}"/>
          </ac:picMkLst>
        </pc:picChg>
        <pc:picChg chg="add mod">
          <ac:chgData name="Katrien D'Hoker" userId="6ed856bad8dadef8" providerId="LiveId" clId="{FF207DCD-F63D-4C14-B4E8-372859180451}" dt="2023-06-27T22:15:39.555" v="600" actId="554"/>
          <ac:picMkLst>
            <pc:docMk/>
            <pc:sldMk cId="3010171029" sldId="325"/>
            <ac:picMk id="10" creationId="{1252CFB2-CDBD-6257-7B12-C0C8F4C40504}"/>
          </ac:picMkLst>
        </pc:picChg>
        <pc:picChg chg="add mod">
          <ac:chgData name="Katrien D'Hoker" userId="6ed856bad8dadef8" providerId="LiveId" clId="{FF207DCD-F63D-4C14-B4E8-372859180451}" dt="2023-06-27T22:27:03.472" v="689" actId="1076"/>
          <ac:picMkLst>
            <pc:docMk/>
            <pc:sldMk cId="3010171029" sldId="325"/>
            <ac:picMk id="12" creationId="{74D25A70-A3C4-A97A-620E-63660715BF4E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7T22:21:44.654" v="663" actId="465"/>
        <pc:sldMkLst>
          <pc:docMk/>
          <pc:sldMk cId="1970099122" sldId="326"/>
        </pc:sldMkLst>
        <pc:spChg chg="mod">
          <ac:chgData name="Katrien D'Hoker" userId="6ed856bad8dadef8" providerId="LiveId" clId="{FF207DCD-F63D-4C14-B4E8-372859180451}" dt="2023-06-27T22:20:30.395" v="652" actId="255"/>
          <ac:spMkLst>
            <pc:docMk/>
            <pc:sldMk cId="1970099122" sldId="326"/>
            <ac:spMk id="3" creationId="{8D370585-1436-CD06-1804-669C5F369BD4}"/>
          </ac:spMkLst>
        </pc:spChg>
        <pc:picChg chg="add mod">
          <ac:chgData name="Katrien D'Hoker" userId="6ed856bad8dadef8" providerId="LiveId" clId="{FF207DCD-F63D-4C14-B4E8-372859180451}" dt="2023-06-27T22:21:41.598" v="662" actId="552"/>
          <ac:picMkLst>
            <pc:docMk/>
            <pc:sldMk cId="1970099122" sldId="326"/>
            <ac:picMk id="5" creationId="{8D9E4A81-0400-45A4-D26D-AE008C74F6C1}"/>
          </ac:picMkLst>
        </pc:picChg>
        <pc:picChg chg="add mod">
          <ac:chgData name="Katrien D'Hoker" userId="6ed856bad8dadef8" providerId="LiveId" clId="{FF207DCD-F63D-4C14-B4E8-372859180451}" dt="2023-06-27T22:21:41.598" v="662" actId="552"/>
          <ac:picMkLst>
            <pc:docMk/>
            <pc:sldMk cId="1970099122" sldId="326"/>
            <ac:picMk id="7" creationId="{89D0924D-AE30-226E-03E5-47E451F3829B}"/>
          </ac:picMkLst>
        </pc:picChg>
        <pc:picChg chg="add mod">
          <ac:chgData name="Katrien D'Hoker" userId="6ed856bad8dadef8" providerId="LiveId" clId="{FF207DCD-F63D-4C14-B4E8-372859180451}" dt="2023-06-27T22:21:44.654" v="663" actId="465"/>
          <ac:picMkLst>
            <pc:docMk/>
            <pc:sldMk cId="1970099122" sldId="326"/>
            <ac:picMk id="9" creationId="{4B394D15-9347-A49A-8B5B-9272FEFCC217}"/>
          </ac:picMkLst>
        </pc:picChg>
        <pc:picChg chg="del">
          <ac:chgData name="Katrien D'Hoker" userId="6ed856bad8dadef8" providerId="LiveId" clId="{FF207DCD-F63D-4C14-B4E8-372859180451}" dt="2023-06-27T22:17:32.003" v="609" actId="478"/>
          <ac:picMkLst>
            <pc:docMk/>
            <pc:sldMk cId="1970099122" sldId="326"/>
            <ac:picMk id="37" creationId="{D8A201F3-F889-CEF9-15F5-104A759AD8A6}"/>
          </ac:picMkLst>
        </pc:picChg>
        <pc:picChg chg="del">
          <ac:chgData name="Katrien D'Hoker" userId="6ed856bad8dadef8" providerId="LiveId" clId="{FF207DCD-F63D-4C14-B4E8-372859180451}" dt="2023-06-27T22:17:34.917" v="610" actId="478"/>
          <ac:picMkLst>
            <pc:docMk/>
            <pc:sldMk cId="1970099122" sldId="326"/>
            <ac:picMk id="39" creationId="{A03BA98E-0F43-32BE-FF09-F84E2F6C83A8}"/>
          </ac:picMkLst>
        </pc:picChg>
        <pc:picChg chg="del">
          <ac:chgData name="Katrien D'Hoker" userId="6ed856bad8dadef8" providerId="LiveId" clId="{FF207DCD-F63D-4C14-B4E8-372859180451}" dt="2023-06-27T22:20:01.479" v="649" actId="478"/>
          <ac:picMkLst>
            <pc:docMk/>
            <pc:sldMk cId="1970099122" sldId="326"/>
            <ac:picMk id="41" creationId="{E3BCDC1C-B1AA-9135-E3D9-B468C70D85EB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7T17:16:08.812" v="163"/>
        <pc:sldMkLst>
          <pc:docMk/>
          <pc:sldMk cId="1297322385" sldId="327"/>
        </pc:sldMkLst>
        <pc:picChg chg="add mod ord">
          <ac:chgData name="Katrien D'Hoker" userId="6ed856bad8dadef8" providerId="LiveId" clId="{FF207DCD-F63D-4C14-B4E8-372859180451}" dt="2023-06-27T17:15:44.999" v="153" actId="1076"/>
          <ac:picMkLst>
            <pc:docMk/>
            <pc:sldMk cId="1297322385" sldId="327"/>
            <ac:picMk id="5" creationId="{CE65BEB8-2BED-C9FF-FA6F-97654964762A}"/>
          </ac:picMkLst>
        </pc:picChg>
        <pc:picChg chg="add mod ord">
          <ac:chgData name="Katrien D'Hoker" userId="6ed856bad8dadef8" providerId="LiveId" clId="{FF207DCD-F63D-4C14-B4E8-372859180451}" dt="2023-06-27T17:15:47.561" v="157" actId="1076"/>
          <ac:picMkLst>
            <pc:docMk/>
            <pc:sldMk cId="1297322385" sldId="327"/>
            <ac:picMk id="7" creationId="{8F5C9B07-7675-5062-3BF1-5C8B2739ED21}"/>
          </ac:picMkLst>
        </pc:picChg>
        <pc:picChg chg="add mod ord">
          <ac:chgData name="Katrien D'Hoker" userId="6ed856bad8dadef8" providerId="LiveId" clId="{FF207DCD-F63D-4C14-B4E8-372859180451}" dt="2023-06-27T17:15:46.742" v="156" actId="1076"/>
          <ac:picMkLst>
            <pc:docMk/>
            <pc:sldMk cId="1297322385" sldId="327"/>
            <ac:picMk id="9" creationId="{1C6AB221-0228-7772-FFDD-702AF2013732}"/>
          </ac:picMkLst>
        </pc:picChg>
        <pc:picChg chg="add mod">
          <ac:chgData name="Katrien D'Hoker" userId="6ed856bad8dadef8" providerId="LiveId" clId="{FF207DCD-F63D-4C14-B4E8-372859180451}" dt="2023-06-27T17:07:54.697" v="116" actId="1076"/>
          <ac:picMkLst>
            <pc:docMk/>
            <pc:sldMk cId="1297322385" sldId="327"/>
            <ac:picMk id="11" creationId="{5BDFD97B-88E6-DFDE-9324-76C0512225A5}"/>
          </ac:picMkLst>
        </pc:picChg>
        <pc:picChg chg="add mod ord">
          <ac:chgData name="Katrien D'Hoker" userId="6ed856bad8dadef8" providerId="LiveId" clId="{FF207DCD-F63D-4C14-B4E8-372859180451}" dt="2023-06-27T17:07:54.697" v="116" actId="1076"/>
          <ac:picMkLst>
            <pc:docMk/>
            <pc:sldMk cId="1297322385" sldId="327"/>
            <ac:picMk id="13" creationId="{20AA4E79-43A4-D8A5-E765-2326BE732C59}"/>
          </ac:picMkLst>
        </pc:picChg>
        <pc:picChg chg="add mod">
          <ac:chgData name="Katrien D'Hoker" userId="6ed856bad8dadef8" providerId="LiveId" clId="{FF207DCD-F63D-4C14-B4E8-372859180451}" dt="2023-06-27T17:07:54.697" v="116" actId="1076"/>
          <ac:picMkLst>
            <pc:docMk/>
            <pc:sldMk cId="1297322385" sldId="327"/>
            <ac:picMk id="15" creationId="{786B0E66-C87B-EB6C-976B-E807239B8D05}"/>
          </ac:picMkLst>
        </pc:picChg>
        <pc:picChg chg="add del mod">
          <ac:chgData name="Katrien D'Hoker" userId="6ed856bad8dadef8" providerId="LiveId" clId="{FF207DCD-F63D-4C14-B4E8-372859180451}" dt="2023-06-27T17:14:47.319" v="145" actId="931"/>
          <ac:picMkLst>
            <pc:docMk/>
            <pc:sldMk cId="1297322385" sldId="327"/>
            <ac:picMk id="17" creationId="{CD2FE890-3EEE-B9E0-761A-3E7526B6110C}"/>
          </ac:picMkLst>
        </pc:picChg>
        <pc:picChg chg="del">
          <ac:chgData name="Katrien D'Hoker" userId="6ed856bad8dadef8" providerId="LiveId" clId="{FF207DCD-F63D-4C14-B4E8-372859180451}" dt="2023-06-27T16:55:48.675" v="41" actId="478"/>
          <ac:picMkLst>
            <pc:docMk/>
            <pc:sldMk cId="1297322385" sldId="327"/>
            <ac:picMk id="19" creationId="{F068A4AA-DDFA-38A1-F10B-B41BFEC54A93}"/>
          </ac:picMkLst>
        </pc:picChg>
        <pc:picChg chg="add del mod">
          <ac:chgData name="Katrien D'Hoker" userId="6ed856bad8dadef8" providerId="LiveId" clId="{FF207DCD-F63D-4C14-B4E8-372859180451}" dt="2023-06-27T17:14:47.319" v="145" actId="931"/>
          <ac:picMkLst>
            <pc:docMk/>
            <pc:sldMk cId="1297322385" sldId="327"/>
            <ac:picMk id="20" creationId="{BF159234-C4E2-BBD9-D7CA-3A9DA2693EC7}"/>
          </ac:picMkLst>
        </pc:picChg>
        <pc:picChg chg="del">
          <ac:chgData name="Katrien D'Hoker" userId="6ed856bad8dadef8" providerId="LiveId" clId="{FF207DCD-F63D-4C14-B4E8-372859180451}" dt="2023-06-27T16:55:48.082" v="40" actId="478"/>
          <ac:picMkLst>
            <pc:docMk/>
            <pc:sldMk cId="1297322385" sldId="327"/>
            <ac:picMk id="21" creationId="{A30952A5-1E4F-3026-FCC8-7FC2799255F4}"/>
          </ac:picMkLst>
        </pc:picChg>
        <pc:picChg chg="del">
          <ac:chgData name="Katrien D'Hoker" userId="6ed856bad8dadef8" providerId="LiveId" clId="{FF207DCD-F63D-4C14-B4E8-372859180451}" dt="2023-06-27T16:55:47.547" v="39" actId="478"/>
          <ac:picMkLst>
            <pc:docMk/>
            <pc:sldMk cId="1297322385" sldId="327"/>
            <ac:picMk id="23" creationId="{04181547-F4A7-23B3-FCF9-00ED66D6191F}"/>
          </ac:picMkLst>
        </pc:picChg>
        <pc:picChg chg="del">
          <ac:chgData name="Katrien D'Hoker" userId="6ed856bad8dadef8" providerId="LiveId" clId="{FF207DCD-F63D-4C14-B4E8-372859180451}" dt="2023-06-27T16:55:46.855" v="38" actId="478"/>
          <ac:picMkLst>
            <pc:docMk/>
            <pc:sldMk cId="1297322385" sldId="327"/>
            <ac:picMk id="27" creationId="{16E29B94-6EEE-0073-8365-E7865F31ACC2}"/>
          </ac:picMkLst>
        </pc:picChg>
        <pc:picChg chg="del">
          <ac:chgData name="Katrien D'Hoker" userId="6ed856bad8dadef8" providerId="LiveId" clId="{FF207DCD-F63D-4C14-B4E8-372859180451}" dt="2023-06-27T16:55:44.973" v="37" actId="478"/>
          <ac:picMkLst>
            <pc:docMk/>
            <pc:sldMk cId="1297322385" sldId="327"/>
            <ac:picMk id="29" creationId="{AE36C19E-74ED-F39F-7881-614C25416419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7T18:13:50.898" v="397"/>
        <pc:sldMkLst>
          <pc:docMk/>
          <pc:sldMk cId="4269295980" sldId="328"/>
        </pc:sldMkLst>
        <pc:picChg chg="del">
          <ac:chgData name="Katrien D'Hoker" userId="6ed856bad8dadef8" providerId="LiveId" clId="{FF207DCD-F63D-4C14-B4E8-372859180451}" dt="2023-06-27T17:06:16.596" v="103" actId="478"/>
          <ac:picMkLst>
            <pc:docMk/>
            <pc:sldMk cId="4269295980" sldId="328"/>
            <ac:picMk id="5" creationId="{B4886E10-BD51-539F-73A3-ECA6C6B1A16E}"/>
          </ac:picMkLst>
        </pc:picChg>
        <pc:picChg chg="del">
          <ac:chgData name="Katrien D'Hoker" userId="6ed856bad8dadef8" providerId="LiveId" clId="{FF207DCD-F63D-4C14-B4E8-372859180451}" dt="2023-06-27T17:06:35.783" v="109" actId="478"/>
          <ac:picMkLst>
            <pc:docMk/>
            <pc:sldMk cId="4269295980" sldId="328"/>
            <ac:picMk id="6" creationId="{03ECC300-7BE0-1CAB-0121-03706E71D35C}"/>
          </ac:picMkLst>
        </pc:picChg>
        <pc:picChg chg="add mod">
          <ac:chgData name="Katrien D'Hoker" userId="6ed856bad8dadef8" providerId="LiveId" clId="{FF207DCD-F63D-4C14-B4E8-372859180451}" dt="2023-06-27T18:00:08.631" v="338" actId="554"/>
          <ac:picMkLst>
            <pc:docMk/>
            <pc:sldMk cId="4269295980" sldId="328"/>
            <ac:picMk id="7" creationId="{7F82CC70-5749-5DC1-AB92-2098044A0DF1}"/>
          </ac:picMkLst>
        </pc:picChg>
        <pc:picChg chg="del">
          <ac:chgData name="Katrien D'Hoker" userId="6ed856bad8dadef8" providerId="LiveId" clId="{FF207DCD-F63D-4C14-B4E8-372859180451}" dt="2023-06-27T17:06:34.750" v="108" actId="478"/>
          <ac:picMkLst>
            <pc:docMk/>
            <pc:sldMk cId="4269295980" sldId="328"/>
            <ac:picMk id="9" creationId="{806B44DD-5989-F284-1CF7-489F28F8391A}"/>
          </ac:picMkLst>
        </pc:picChg>
        <pc:picChg chg="add mod">
          <ac:chgData name="Katrien D'Hoker" userId="6ed856bad8dadef8" providerId="LiveId" clId="{FF207DCD-F63D-4C14-B4E8-372859180451}" dt="2023-06-27T17:55:52.871" v="323" actId="465"/>
          <ac:picMkLst>
            <pc:docMk/>
            <pc:sldMk cId="4269295980" sldId="328"/>
            <ac:picMk id="10" creationId="{02ACE6DC-9588-7B29-6D45-385EFA8A3882}"/>
          </ac:picMkLst>
        </pc:picChg>
        <pc:picChg chg="del">
          <ac:chgData name="Katrien D'Hoker" userId="6ed856bad8dadef8" providerId="LiveId" clId="{FF207DCD-F63D-4C14-B4E8-372859180451}" dt="2023-06-27T17:06:33.138" v="107" actId="478"/>
          <ac:picMkLst>
            <pc:docMk/>
            <pc:sldMk cId="4269295980" sldId="328"/>
            <ac:picMk id="11" creationId="{C4391B0F-E5FF-757B-AF5A-74C042A1079B}"/>
          </ac:picMkLst>
        </pc:picChg>
        <pc:picChg chg="add mod">
          <ac:chgData name="Katrien D'Hoker" userId="6ed856bad8dadef8" providerId="LiveId" clId="{FF207DCD-F63D-4C14-B4E8-372859180451}" dt="2023-06-27T17:55:52.871" v="323" actId="465"/>
          <ac:picMkLst>
            <pc:docMk/>
            <pc:sldMk cId="4269295980" sldId="328"/>
            <ac:picMk id="13" creationId="{6C5E11EF-AC8E-03A3-582E-042BC235AD9D}"/>
          </ac:picMkLst>
        </pc:picChg>
        <pc:picChg chg="del">
          <ac:chgData name="Katrien D'Hoker" userId="6ed856bad8dadef8" providerId="LiveId" clId="{FF207DCD-F63D-4C14-B4E8-372859180451}" dt="2023-06-27T17:06:26.401" v="104" actId="478"/>
          <ac:picMkLst>
            <pc:docMk/>
            <pc:sldMk cId="4269295980" sldId="328"/>
            <ac:picMk id="15" creationId="{6CE5D843-D0D7-4785-7367-A5759116BFA1}"/>
          </ac:picMkLst>
        </pc:picChg>
        <pc:picChg chg="add del mod">
          <ac:chgData name="Katrien D'Hoker" userId="6ed856bad8dadef8" providerId="LiveId" clId="{FF207DCD-F63D-4C14-B4E8-372859180451}" dt="2023-06-27T17:56:24.271" v="324" actId="478"/>
          <ac:picMkLst>
            <pc:docMk/>
            <pc:sldMk cId="4269295980" sldId="328"/>
            <ac:picMk id="16" creationId="{E7259EF9-DBA0-1EEA-69B3-ECD287C2245B}"/>
          </ac:picMkLst>
        </pc:picChg>
        <pc:picChg chg="del">
          <ac:chgData name="Katrien D'Hoker" userId="6ed856bad8dadef8" providerId="LiveId" clId="{FF207DCD-F63D-4C14-B4E8-372859180451}" dt="2023-06-27T17:06:30.986" v="106" actId="478"/>
          <ac:picMkLst>
            <pc:docMk/>
            <pc:sldMk cId="4269295980" sldId="328"/>
            <ac:picMk id="17" creationId="{ED2052B0-6825-E944-55DE-6B1F575C1576}"/>
          </ac:picMkLst>
        </pc:picChg>
        <pc:picChg chg="del">
          <ac:chgData name="Katrien D'Hoker" userId="6ed856bad8dadef8" providerId="LiveId" clId="{FF207DCD-F63D-4C14-B4E8-372859180451}" dt="2023-06-27T17:06:39.490" v="110" actId="478"/>
          <ac:picMkLst>
            <pc:docMk/>
            <pc:sldMk cId="4269295980" sldId="328"/>
            <ac:picMk id="19" creationId="{F068A4AA-DDFA-38A1-F10B-B41BFEC54A93}"/>
          </ac:picMkLst>
        </pc:picChg>
        <pc:picChg chg="add del mod">
          <ac:chgData name="Katrien D'Hoker" userId="6ed856bad8dadef8" providerId="LiveId" clId="{FF207DCD-F63D-4C14-B4E8-372859180451}" dt="2023-06-27T17:56:29.731" v="326" actId="478"/>
          <ac:picMkLst>
            <pc:docMk/>
            <pc:sldMk cId="4269295980" sldId="328"/>
            <ac:picMk id="20" creationId="{17F8F49C-4E3B-50D3-91B2-7CD7BC53432E}"/>
          </ac:picMkLst>
        </pc:picChg>
        <pc:picChg chg="add del mod">
          <ac:chgData name="Katrien D'Hoker" userId="6ed856bad8dadef8" providerId="LiveId" clId="{FF207DCD-F63D-4C14-B4E8-372859180451}" dt="2023-06-27T17:56:27.473" v="325" actId="478"/>
          <ac:picMkLst>
            <pc:docMk/>
            <pc:sldMk cId="4269295980" sldId="328"/>
            <ac:picMk id="22" creationId="{3C5FEE72-82E8-CF34-9F9C-DD618257E3F5}"/>
          </ac:picMkLst>
        </pc:picChg>
        <pc:picChg chg="add mod ord">
          <ac:chgData name="Katrien D'Hoker" userId="6ed856bad8dadef8" providerId="LiveId" clId="{FF207DCD-F63D-4C14-B4E8-372859180451}" dt="2023-06-27T18:12:58.472" v="387" actId="554"/>
          <ac:picMkLst>
            <pc:docMk/>
            <pc:sldMk cId="4269295980" sldId="328"/>
            <ac:picMk id="24" creationId="{88E31F42-0050-93B1-B4F2-91535D1A2684}"/>
          </ac:picMkLst>
        </pc:picChg>
        <pc:picChg chg="add mod">
          <ac:chgData name="Katrien D'Hoker" userId="6ed856bad8dadef8" providerId="LiveId" clId="{FF207DCD-F63D-4C14-B4E8-372859180451}" dt="2023-06-27T17:55:49.903" v="322" actId="552"/>
          <ac:picMkLst>
            <pc:docMk/>
            <pc:sldMk cId="4269295980" sldId="328"/>
            <ac:picMk id="26" creationId="{9C63381F-5655-3444-701F-496E2D2328A4}"/>
          </ac:picMkLst>
        </pc:picChg>
        <pc:picChg chg="add mod">
          <ac:chgData name="Katrien D'Hoker" userId="6ed856bad8dadef8" providerId="LiveId" clId="{FF207DCD-F63D-4C14-B4E8-372859180451}" dt="2023-06-27T18:12:58.472" v="387" actId="554"/>
          <ac:picMkLst>
            <pc:docMk/>
            <pc:sldMk cId="4269295980" sldId="328"/>
            <ac:picMk id="28" creationId="{1C7C1062-02F8-B360-349D-0B1C4511D2D8}"/>
          </ac:picMkLst>
        </pc:picChg>
        <pc:picChg chg="add mod">
          <ac:chgData name="Katrien D'Hoker" userId="6ed856bad8dadef8" providerId="LiveId" clId="{FF207DCD-F63D-4C14-B4E8-372859180451}" dt="2023-06-27T18:11:38.674" v="377" actId="554"/>
          <ac:picMkLst>
            <pc:docMk/>
            <pc:sldMk cId="4269295980" sldId="328"/>
            <ac:picMk id="30" creationId="{2873E661-42EF-4249-F2FA-773A2EFD3F9A}"/>
          </ac:picMkLst>
        </pc:picChg>
        <pc:picChg chg="del">
          <ac:chgData name="Katrien D'Hoker" userId="6ed856bad8dadef8" providerId="LiveId" clId="{FF207DCD-F63D-4C14-B4E8-372859180451}" dt="2023-06-27T17:06:09.741" v="102" actId="478"/>
          <ac:picMkLst>
            <pc:docMk/>
            <pc:sldMk cId="4269295980" sldId="328"/>
            <ac:picMk id="31" creationId="{BF646F65-45A0-2186-C7C9-4545CC8807FB}"/>
          </ac:picMkLst>
        </pc:picChg>
        <pc:picChg chg="add mod">
          <ac:chgData name="Katrien D'Hoker" userId="6ed856bad8dadef8" providerId="LiveId" clId="{FF207DCD-F63D-4C14-B4E8-372859180451}" dt="2023-06-27T18:11:38.674" v="377" actId="554"/>
          <ac:picMkLst>
            <pc:docMk/>
            <pc:sldMk cId="4269295980" sldId="328"/>
            <ac:picMk id="33" creationId="{805CCA0B-6D8A-F7F8-C4C5-6A5AF89EE0A1}"/>
          </ac:picMkLst>
        </pc:picChg>
        <pc:picChg chg="del">
          <ac:chgData name="Katrien D'Hoker" userId="6ed856bad8dadef8" providerId="LiveId" clId="{FF207DCD-F63D-4C14-B4E8-372859180451}" dt="2023-06-27T17:06:28.958" v="105" actId="478"/>
          <ac:picMkLst>
            <pc:docMk/>
            <pc:sldMk cId="4269295980" sldId="328"/>
            <ac:picMk id="47" creationId="{397417AB-8132-4E49-B9AC-AECA30AF323B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09:02:21.982" v="1209" actId="554"/>
        <pc:sldMkLst>
          <pc:docMk/>
          <pc:sldMk cId="2075414567" sldId="329"/>
        </pc:sldMkLst>
        <pc:spChg chg="add del mod">
          <ac:chgData name="Katrien D'Hoker" userId="6ed856bad8dadef8" providerId="LiveId" clId="{FF207DCD-F63D-4C14-B4E8-372859180451}" dt="2023-06-28T08:55:08.627" v="1075" actId="931"/>
          <ac:spMkLst>
            <pc:docMk/>
            <pc:sldMk cId="2075414567" sldId="329"/>
            <ac:spMk id="4" creationId="{14EB715A-CB14-DEAB-947D-2AA977DDE43E}"/>
          </ac:spMkLst>
        </pc:spChg>
        <pc:picChg chg="add mod ord">
          <ac:chgData name="Katrien D'Hoker" userId="6ed856bad8dadef8" providerId="LiveId" clId="{FF207DCD-F63D-4C14-B4E8-372859180451}" dt="2023-06-28T09:02:21.982" v="1209" actId="554"/>
          <ac:picMkLst>
            <pc:docMk/>
            <pc:sldMk cId="2075414567" sldId="329"/>
            <ac:picMk id="6" creationId="{F68D203E-011F-33EE-B889-C72667005C87}"/>
          </ac:picMkLst>
        </pc:picChg>
        <pc:picChg chg="add mod">
          <ac:chgData name="Katrien D'Hoker" userId="6ed856bad8dadef8" providerId="LiveId" clId="{FF207DCD-F63D-4C14-B4E8-372859180451}" dt="2023-06-28T08:58:01.167" v="1184" actId="554"/>
          <ac:picMkLst>
            <pc:docMk/>
            <pc:sldMk cId="2075414567" sldId="329"/>
            <ac:picMk id="8" creationId="{43A15BC2-FC60-26B0-CA8D-50CD5578D43F}"/>
          </ac:picMkLst>
        </pc:picChg>
        <pc:picChg chg="add mod ord">
          <ac:chgData name="Katrien D'Hoker" userId="6ed856bad8dadef8" providerId="LiveId" clId="{FF207DCD-F63D-4C14-B4E8-372859180451}" dt="2023-06-28T09:02:21.982" v="1209" actId="554"/>
          <ac:picMkLst>
            <pc:docMk/>
            <pc:sldMk cId="2075414567" sldId="329"/>
            <ac:picMk id="10" creationId="{4B806322-259F-E695-84FE-97CC82939665}"/>
          </ac:picMkLst>
        </pc:picChg>
        <pc:picChg chg="add mod ord">
          <ac:chgData name="Katrien D'Hoker" userId="6ed856bad8dadef8" providerId="LiveId" clId="{FF207DCD-F63D-4C14-B4E8-372859180451}" dt="2023-06-28T08:59:13.938" v="1192" actId="554"/>
          <ac:picMkLst>
            <pc:docMk/>
            <pc:sldMk cId="2075414567" sldId="329"/>
            <ac:picMk id="12" creationId="{98FA9A79-0FCC-8521-4DCB-F85AD6A6101D}"/>
          </ac:picMkLst>
        </pc:picChg>
        <pc:picChg chg="add mod">
          <ac:chgData name="Katrien D'Hoker" userId="6ed856bad8dadef8" providerId="LiveId" clId="{FF207DCD-F63D-4C14-B4E8-372859180451}" dt="2023-06-28T08:58:18.249" v="1188" actId="554"/>
          <ac:picMkLst>
            <pc:docMk/>
            <pc:sldMk cId="2075414567" sldId="329"/>
            <ac:picMk id="14" creationId="{A888315E-07E9-C8AA-7AC8-144F8BE06F46}"/>
          </ac:picMkLst>
        </pc:picChg>
        <pc:picChg chg="del">
          <ac:chgData name="Katrien D'Hoker" userId="6ed856bad8dadef8" providerId="LiveId" clId="{FF207DCD-F63D-4C14-B4E8-372859180451}" dt="2023-06-28T08:54:31.944" v="1070" actId="478"/>
          <ac:picMkLst>
            <pc:docMk/>
            <pc:sldMk cId="2075414567" sldId="329"/>
            <ac:picMk id="22" creationId="{A207663A-B49E-1419-9612-EBC4F74D7CE4}"/>
          </ac:picMkLst>
        </pc:picChg>
        <pc:picChg chg="del">
          <ac:chgData name="Katrien D'Hoker" userId="6ed856bad8dadef8" providerId="LiveId" clId="{FF207DCD-F63D-4C14-B4E8-372859180451}" dt="2023-06-28T08:54:43.385" v="1074" actId="478"/>
          <ac:picMkLst>
            <pc:docMk/>
            <pc:sldMk cId="2075414567" sldId="329"/>
            <ac:picMk id="24" creationId="{F043FED4-B250-ED31-1C97-6253F93490DC}"/>
          </ac:picMkLst>
        </pc:picChg>
        <pc:picChg chg="del">
          <ac:chgData name="Katrien D'Hoker" userId="6ed856bad8dadef8" providerId="LiveId" clId="{FF207DCD-F63D-4C14-B4E8-372859180451}" dt="2023-06-28T08:54:35.630" v="1071" actId="478"/>
          <ac:picMkLst>
            <pc:docMk/>
            <pc:sldMk cId="2075414567" sldId="329"/>
            <ac:picMk id="26" creationId="{4F354AC7-0ECF-8BAC-BB7A-3A2CFB03D272}"/>
          </ac:picMkLst>
        </pc:picChg>
        <pc:picChg chg="del">
          <ac:chgData name="Katrien D'Hoker" userId="6ed856bad8dadef8" providerId="LiveId" clId="{FF207DCD-F63D-4C14-B4E8-372859180451}" dt="2023-06-28T08:54:37.856" v="1072" actId="478"/>
          <ac:picMkLst>
            <pc:docMk/>
            <pc:sldMk cId="2075414567" sldId="329"/>
            <ac:picMk id="28" creationId="{336EEDD8-4694-2F75-C4DE-8ED0A1E48A7A}"/>
          </ac:picMkLst>
        </pc:picChg>
        <pc:picChg chg="del">
          <ac:chgData name="Katrien D'Hoker" userId="6ed856bad8dadef8" providerId="LiveId" clId="{FF207DCD-F63D-4C14-B4E8-372859180451}" dt="2023-06-28T08:54:40.014" v="1073" actId="478"/>
          <ac:picMkLst>
            <pc:docMk/>
            <pc:sldMk cId="2075414567" sldId="329"/>
            <ac:picMk id="30" creationId="{62D14F8B-ECE8-9F7C-D39D-E6DFCE624991}"/>
          </ac:picMkLst>
        </pc:picChg>
      </pc:sldChg>
      <pc:sldChg chg="addSp delSp modSp mod addAnim delAnim modAnim">
        <pc:chgData name="Katrien D'Hoker" userId="6ed856bad8dadef8" providerId="LiveId" clId="{FF207DCD-F63D-4C14-B4E8-372859180451}" dt="2023-06-28T10:17:25.093" v="1597" actId="554"/>
        <pc:sldMkLst>
          <pc:docMk/>
          <pc:sldMk cId="2261633679" sldId="330"/>
        </pc:sldMkLst>
        <pc:picChg chg="del">
          <ac:chgData name="Katrien D'Hoker" userId="6ed856bad8dadef8" providerId="LiveId" clId="{FF207DCD-F63D-4C14-B4E8-372859180451}" dt="2023-06-28T10:13:27.018" v="1554" actId="478"/>
          <ac:picMkLst>
            <pc:docMk/>
            <pc:sldMk cId="2261633679" sldId="330"/>
            <ac:picMk id="5" creationId="{5B333364-9C6F-4E53-FC94-2D8A4BC348FD}"/>
          </ac:picMkLst>
        </pc:picChg>
        <pc:picChg chg="add mod ord">
          <ac:chgData name="Katrien D'Hoker" userId="6ed856bad8dadef8" providerId="LiveId" clId="{FF207DCD-F63D-4C14-B4E8-372859180451}" dt="2023-06-28T10:17:25.093" v="1597" actId="554"/>
          <ac:picMkLst>
            <pc:docMk/>
            <pc:sldMk cId="2261633679" sldId="330"/>
            <ac:picMk id="6" creationId="{A1D4ACFF-DDF8-9C99-CC66-020939FB0D59}"/>
          </ac:picMkLst>
        </pc:picChg>
        <pc:picChg chg="add del">
          <ac:chgData name="Katrien D'Hoker" userId="6ed856bad8dadef8" providerId="LiveId" clId="{FF207DCD-F63D-4C14-B4E8-372859180451}" dt="2023-06-28T10:13:24.901" v="1553" actId="478"/>
          <ac:picMkLst>
            <pc:docMk/>
            <pc:sldMk cId="2261633679" sldId="330"/>
            <ac:picMk id="7" creationId="{96B43EDF-5C75-2F0A-5E6B-E480DD9988CA}"/>
          </ac:picMkLst>
        </pc:picChg>
        <pc:picChg chg="add mod ord">
          <ac:chgData name="Katrien D'Hoker" userId="6ed856bad8dadef8" providerId="LiveId" clId="{FF207DCD-F63D-4C14-B4E8-372859180451}" dt="2023-06-28T10:17:25.093" v="1597" actId="554"/>
          <ac:picMkLst>
            <pc:docMk/>
            <pc:sldMk cId="2261633679" sldId="330"/>
            <ac:picMk id="9" creationId="{1AE8B0BC-2064-0B9C-9F81-A2E431C2AB60}"/>
          </ac:picMkLst>
        </pc:picChg>
        <pc:picChg chg="del">
          <ac:chgData name="Katrien D'Hoker" userId="6ed856bad8dadef8" providerId="LiveId" clId="{FF207DCD-F63D-4C14-B4E8-372859180451}" dt="2023-06-28T10:12:57.160" v="1550" actId="478"/>
          <ac:picMkLst>
            <pc:docMk/>
            <pc:sldMk cId="2261633679" sldId="330"/>
            <ac:picMk id="11" creationId="{E6D72981-28FA-BA76-8568-229576BA254B}"/>
          </ac:picMkLst>
        </pc:picChg>
        <pc:picChg chg="add mod">
          <ac:chgData name="Katrien D'Hoker" userId="6ed856bad8dadef8" providerId="LiveId" clId="{FF207DCD-F63D-4C14-B4E8-372859180451}" dt="2023-06-28T10:16:49.211" v="1592" actId="554"/>
          <ac:picMkLst>
            <pc:docMk/>
            <pc:sldMk cId="2261633679" sldId="330"/>
            <ac:picMk id="12" creationId="{8A58FCF7-7EC9-9719-27E7-F3AAC12A76D9}"/>
          </ac:picMkLst>
        </pc:picChg>
        <pc:picChg chg="add mod">
          <ac:chgData name="Katrien D'Hoker" userId="6ed856bad8dadef8" providerId="LiveId" clId="{FF207DCD-F63D-4C14-B4E8-372859180451}" dt="2023-06-28T10:16:49.211" v="1592" actId="554"/>
          <ac:picMkLst>
            <pc:docMk/>
            <pc:sldMk cId="2261633679" sldId="330"/>
            <ac:picMk id="14" creationId="{74EB5DB1-1E0F-D6B6-133C-7CEA424FC3DE}"/>
          </ac:picMkLst>
        </pc:picChg>
        <pc:picChg chg="del">
          <ac:chgData name="Katrien D'Hoker" userId="6ed856bad8dadef8" providerId="LiveId" clId="{FF207DCD-F63D-4C14-B4E8-372859180451}" dt="2023-06-28T10:12:55.862" v="1549" actId="478"/>
          <ac:picMkLst>
            <pc:docMk/>
            <pc:sldMk cId="2261633679" sldId="330"/>
            <ac:picMk id="15" creationId="{86CCE74D-DBDB-7541-C069-0D0F8517938D}"/>
          </ac:picMkLst>
        </pc:picChg>
        <pc:picChg chg="add mod">
          <ac:chgData name="Katrien D'Hoker" userId="6ed856bad8dadef8" providerId="LiveId" clId="{FF207DCD-F63D-4C14-B4E8-372859180451}" dt="2023-06-28T10:17:25.093" v="1597" actId="554"/>
          <ac:picMkLst>
            <pc:docMk/>
            <pc:sldMk cId="2261633679" sldId="330"/>
            <ac:picMk id="17" creationId="{A83CAFFA-5CAD-CEA7-6804-1ABBF04C83F3}"/>
          </ac:picMkLst>
        </pc:picChg>
        <pc:picChg chg="del">
          <ac:chgData name="Katrien D'Hoker" userId="6ed856bad8dadef8" providerId="LiveId" clId="{FF207DCD-F63D-4C14-B4E8-372859180451}" dt="2023-06-28T10:12:53.290" v="1548" actId="478"/>
          <ac:picMkLst>
            <pc:docMk/>
            <pc:sldMk cId="2261633679" sldId="330"/>
            <ac:picMk id="18" creationId="{D4023074-8E19-95BC-DBA0-4C62BDC16F29}"/>
          </ac:picMkLst>
        </pc:picChg>
      </pc:sldChg>
      <pc:sldChg chg="addSp delSp modSp mod delAnim modAnim">
        <pc:chgData name="Katrien D'Hoker" userId="6ed856bad8dadef8" providerId="LiveId" clId="{FF207DCD-F63D-4C14-B4E8-372859180451}" dt="2023-06-28T10:32:25.153" v="1707" actId="554"/>
        <pc:sldMkLst>
          <pc:docMk/>
          <pc:sldMk cId="138271252" sldId="331"/>
        </pc:sldMkLst>
        <pc:spChg chg="mod">
          <ac:chgData name="Katrien D'Hoker" userId="6ed856bad8dadef8" providerId="LiveId" clId="{FF207DCD-F63D-4C14-B4E8-372859180451}" dt="2023-06-28T10:27:23.663" v="1635" actId="1076"/>
          <ac:spMkLst>
            <pc:docMk/>
            <pc:sldMk cId="138271252" sldId="331"/>
            <ac:spMk id="2" creationId="{19404696-FB06-801F-B2BE-21D32F0D4804}"/>
          </ac:spMkLst>
        </pc:spChg>
        <pc:picChg chg="del">
          <ac:chgData name="Katrien D'Hoker" userId="6ed856bad8dadef8" providerId="LiveId" clId="{FF207DCD-F63D-4C14-B4E8-372859180451}" dt="2023-06-28T10:25:09.302" v="1601" actId="478"/>
          <ac:picMkLst>
            <pc:docMk/>
            <pc:sldMk cId="138271252" sldId="331"/>
            <ac:picMk id="4" creationId="{EDBB77AA-E643-7341-0657-99963659991E}"/>
          </ac:picMkLst>
        </pc:picChg>
        <pc:picChg chg="add mod ord">
          <ac:chgData name="Katrien D'Hoker" userId="6ed856bad8dadef8" providerId="LiveId" clId="{FF207DCD-F63D-4C14-B4E8-372859180451}" dt="2023-06-28T10:31:56.291" v="1701" actId="554"/>
          <ac:picMkLst>
            <pc:docMk/>
            <pc:sldMk cId="138271252" sldId="331"/>
            <ac:picMk id="6" creationId="{D8721123-43A0-F06B-0ED5-C0B22972AC66}"/>
          </ac:picMkLst>
        </pc:picChg>
        <pc:picChg chg="add mod ord">
          <ac:chgData name="Katrien D'Hoker" userId="6ed856bad8dadef8" providerId="LiveId" clId="{FF207DCD-F63D-4C14-B4E8-372859180451}" dt="2023-06-28T10:31:56.291" v="1701" actId="554"/>
          <ac:picMkLst>
            <pc:docMk/>
            <pc:sldMk cId="138271252" sldId="331"/>
            <ac:picMk id="8" creationId="{CB9DBD45-06E7-6A87-8E25-607D10300F6E}"/>
          </ac:picMkLst>
        </pc:picChg>
        <pc:picChg chg="add mod ord">
          <ac:chgData name="Katrien D'Hoker" userId="6ed856bad8dadef8" providerId="LiveId" clId="{FF207DCD-F63D-4C14-B4E8-372859180451}" dt="2023-06-28T10:31:56.291" v="1701" actId="554"/>
          <ac:picMkLst>
            <pc:docMk/>
            <pc:sldMk cId="138271252" sldId="331"/>
            <ac:picMk id="10" creationId="{D0629049-613D-FCDB-EE9A-DFB2D1658797}"/>
          </ac:picMkLst>
        </pc:picChg>
        <pc:picChg chg="del">
          <ac:chgData name="Katrien D'Hoker" userId="6ed856bad8dadef8" providerId="LiveId" clId="{FF207DCD-F63D-4C14-B4E8-372859180451}" dt="2023-06-28T10:25:10.339" v="1602" actId="478"/>
          <ac:picMkLst>
            <pc:docMk/>
            <pc:sldMk cId="138271252" sldId="331"/>
            <ac:picMk id="11" creationId="{45D33F5C-A587-7C5F-8375-4590FC05B493}"/>
          </ac:picMkLst>
        </pc:picChg>
        <pc:picChg chg="del">
          <ac:chgData name="Katrien D'Hoker" userId="6ed856bad8dadef8" providerId="LiveId" clId="{FF207DCD-F63D-4C14-B4E8-372859180451}" dt="2023-06-28T10:25:23.458" v="1605" actId="478"/>
          <ac:picMkLst>
            <pc:docMk/>
            <pc:sldMk cId="138271252" sldId="331"/>
            <ac:picMk id="13" creationId="{093C50D3-E9B1-DF37-42C4-4237F31EDE92}"/>
          </ac:picMkLst>
        </pc:picChg>
        <pc:picChg chg="add mod ord">
          <ac:chgData name="Katrien D'Hoker" userId="6ed856bad8dadef8" providerId="LiveId" clId="{FF207DCD-F63D-4C14-B4E8-372859180451}" dt="2023-06-28T10:31:56.291" v="1701" actId="554"/>
          <ac:picMkLst>
            <pc:docMk/>
            <pc:sldMk cId="138271252" sldId="331"/>
            <ac:picMk id="14" creationId="{A2063539-8574-5712-FA69-9915ABA6312E}"/>
          </ac:picMkLst>
        </pc:picChg>
        <pc:picChg chg="del">
          <ac:chgData name="Katrien D'Hoker" userId="6ed856bad8dadef8" providerId="LiveId" clId="{FF207DCD-F63D-4C14-B4E8-372859180451}" dt="2023-06-28T10:25:20.137" v="1604" actId="478"/>
          <ac:picMkLst>
            <pc:docMk/>
            <pc:sldMk cId="138271252" sldId="331"/>
            <ac:picMk id="15" creationId="{541C973A-399D-498B-E2AA-4107F5AAFAED}"/>
          </ac:picMkLst>
        </pc:picChg>
        <pc:picChg chg="add mod ord">
          <ac:chgData name="Katrien D'Hoker" userId="6ed856bad8dadef8" providerId="LiveId" clId="{FF207DCD-F63D-4C14-B4E8-372859180451}" dt="2023-06-28T10:32:25.153" v="1707" actId="554"/>
          <ac:picMkLst>
            <pc:docMk/>
            <pc:sldMk cId="138271252" sldId="331"/>
            <ac:picMk id="17" creationId="{14D91DC0-5D0A-4CC7-0DA7-AD2CA0DAA725}"/>
          </ac:picMkLst>
        </pc:picChg>
        <pc:picChg chg="add mod ord">
          <ac:chgData name="Katrien D'Hoker" userId="6ed856bad8dadef8" providerId="LiveId" clId="{FF207DCD-F63D-4C14-B4E8-372859180451}" dt="2023-06-28T10:32:25.153" v="1707" actId="554"/>
          <ac:picMkLst>
            <pc:docMk/>
            <pc:sldMk cId="138271252" sldId="331"/>
            <ac:picMk id="19" creationId="{7259FDA6-34A0-EC4D-4036-B2B2C895EAEF}"/>
          </ac:picMkLst>
        </pc:picChg>
        <pc:picChg chg="add mod ord">
          <ac:chgData name="Katrien D'Hoker" userId="6ed856bad8dadef8" providerId="LiveId" clId="{FF207DCD-F63D-4C14-B4E8-372859180451}" dt="2023-06-28T10:32:25.153" v="1707" actId="554"/>
          <ac:picMkLst>
            <pc:docMk/>
            <pc:sldMk cId="138271252" sldId="331"/>
            <ac:picMk id="21" creationId="{142352FB-41D2-AEA3-8808-C527366A5E4F}"/>
          </ac:picMkLst>
        </pc:picChg>
        <pc:picChg chg="add mod">
          <ac:chgData name="Katrien D'Hoker" userId="6ed856bad8dadef8" providerId="LiveId" clId="{FF207DCD-F63D-4C14-B4E8-372859180451}" dt="2023-06-28T10:32:25.153" v="1707" actId="554"/>
          <ac:picMkLst>
            <pc:docMk/>
            <pc:sldMk cId="138271252" sldId="331"/>
            <ac:picMk id="22" creationId="{5C03F7E7-7550-AF69-18AD-ECDC4CCB02F3}"/>
          </ac:picMkLst>
        </pc:picChg>
        <pc:picChg chg="del">
          <ac:chgData name="Katrien D'Hoker" userId="6ed856bad8dadef8" providerId="LiveId" clId="{FF207DCD-F63D-4C14-B4E8-372859180451}" dt="2023-06-28T10:25:11.336" v="1603" actId="478"/>
          <ac:picMkLst>
            <pc:docMk/>
            <pc:sldMk cId="138271252" sldId="331"/>
            <ac:picMk id="23" creationId="{075A9DA4-BCBB-E81F-5A8F-8A433260E93A}"/>
          </ac:picMkLst>
        </pc:picChg>
        <pc:picChg chg="del">
          <ac:chgData name="Katrien D'Hoker" userId="6ed856bad8dadef8" providerId="LiveId" clId="{FF207DCD-F63D-4C14-B4E8-372859180451}" dt="2023-06-28T10:25:08.251" v="1600" actId="478"/>
          <ac:picMkLst>
            <pc:docMk/>
            <pc:sldMk cId="138271252" sldId="331"/>
            <ac:picMk id="25" creationId="{D8E88D5F-B92E-5ADF-CA69-9A1E25B6B51E}"/>
          </ac:picMkLst>
        </pc:picChg>
        <pc:picChg chg="del">
          <ac:chgData name="Katrien D'Hoker" userId="6ed856bad8dadef8" providerId="LiveId" clId="{FF207DCD-F63D-4C14-B4E8-372859180451}" dt="2023-06-28T10:25:04.282" v="1598" actId="478"/>
          <ac:picMkLst>
            <pc:docMk/>
            <pc:sldMk cId="138271252" sldId="331"/>
            <ac:picMk id="27" creationId="{1110D231-9ABB-DBA4-E71A-665A091DFC00}"/>
          </ac:picMkLst>
        </pc:picChg>
        <pc:picChg chg="del">
          <ac:chgData name="Katrien D'Hoker" userId="6ed856bad8dadef8" providerId="LiveId" clId="{FF207DCD-F63D-4C14-B4E8-372859180451}" dt="2023-06-28T10:25:07.071" v="1599" actId="478"/>
          <ac:picMkLst>
            <pc:docMk/>
            <pc:sldMk cId="138271252" sldId="331"/>
            <ac:picMk id="29" creationId="{942306F4-DE8B-B9D8-DDDC-D8033A39A49C}"/>
          </ac:picMkLst>
        </pc:picChg>
      </pc:sldChg>
      <pc:sldChg chg="addSp delSp modSp add mod delAnim modAnim">
        <pc:chgData name="Katrien D'Hoker" userId="6ed856bad8dadef8" providerId="LiveId" clId="{FF207DCD-F63D-4C14-B4E8-372859180451}" dt="2023-06-27T21:39:49.969" v="444" actId="20577"/>
        <pc:sldMkLst>
          <pc:docMk/>
          <pc:sldMk cId="2127516032" sldId="332"/>
        </pc:sldMkLst>
        <pc:spChg chg="mod">
          <ac:chgData name="Katrien D'Hoker" userId="6ed856bad8dadef8" providerId="LiveId" clId="{FF207DCD-F63D-4C14-B4E8-372859180451}" dt="2023-06-27T21:39:49.969" v="444" actId="20577"/>
          <ac:spMkLst>
            <pc:docMk/>
            <pc:sldMk cId="2127516032" sldId="332"/>
            <ac:spMk id="2" creationId="{08B3A9C1-9D9E-2300-5FDB-9AB0481F0DFC}"/>
          </ac:spMkLst>
        </pc:spChg>
        <pc:spChg chg="add mod">
          <ac:chgData name="Katrien D'Hoker" userId="6ed856bad8dadef8" providerId="LiveId" clId="{FF207DCD-F63D-4C14-B4E8-372859180451}" dt="2023-06-27T21:34:08.100" v="406" actId="478"/>
          <ac:spMkLst>
            <pc:docMk/>
            <pc:sldMk cId="2127516032" sldId="332"/>
            <ac:spMk id="9" creationId="{B7EA6381-E858-73BE-C56B-0162E0460C9F}"/>
          </ac:spMkLst>
        </pc:spChg>
        <pc:picChg chg="del">
          <ac:chgData name="Katrien D'Hoker" userId="6ed856bad8dadef8" providerId="LiveId" clId="{FF207DCD-F63D-4C14-B4E8-372859180451}" dt="2023-06-27T21:34:05.786" v="405" actId="478"/>
          <ac:picMkLst>
            <pc:docMk/>
            <pc:sldMk cId="2127516032" sldId="332"/>
            <ac:picMk id="3" creationId="{849C31EF-8DC6-4D50-E694-F8800EB3E4B1}"/>
          </ac:picMkLst>
        </pc:picChg>
        <pc:picChg chg="del">
          <ac:chgData name="Katrien D'Hoker" userId="6ed856bad8dadef8" providerId="LiveId" clId="{FF207DCD-F63D-4C14-B4E8-372859180451}" dt="2023-06-27T21:34:01.366" v="404" actId="478"/>
          <ac:picMkLst>
            <pc:docMk/>
            <pc:sldMk cId="2127516032" sldId="332"/>
            <ac:picMk id="4" creationId="{5C692585-7A0C-775C-87C4-B872F22897AE}"/>
          </ac:picMkLst>
        </pc:picChg>
        <pc:picChg chg="del">
          <ac:chgData name="Katrien D'Hoker" userId="6ed856bad8dadef8" providerId="LiveId" clId="{FF207DCD-F63D-4C14-B4E8-372859180451}" dt="2023-06-27T21:34:00.507" v="403" actId="478"/>
          <ac:picMkLst>
            <pc:docMk/>
            <pc:sldMk cId="2127516032" sldId="332"/>
            <ac:picMk id="5" creationId="{A7FB54E2-570A-4B35-D55F-E9880058A459}"/>
          </ac:picMkLst>
        </pc:picChg>
        <pc:picChg chg="del">
          <ac:chgData name="Katrien D'Hoker" userId="6ed856bad8dadef8" providerId="LiveId" clId="{FF207DCD-F63D-4C14-B4E8-372859180451}" dt="2023-06-27T21:33:53.687" v="402" actId="478"/>
          <ac:picMkLst>
            <pc:docMk/>
            <pc:sldMk cId="2127516032" sldId="332"/>
            <ac:picMk id="6" creationId="{4529FD9C-50A4-2914-0916-8148AA00D82D}"/>
          </ac:picMkLst>
        </pc:picChg>
        <pc:picChg chg="del">
          <ac:chgData name="Katrien D'Hoker" userId="6ed856bad8dadef8" providerId="LiveId" clId="{FF207DCD-F63D-4C14-B4E8-372859180451}" dt="2023-06-27T21:34:08.100" v="406" actId="478"/>
          <ac:picMkLst>
            <pc:docMk/>
            <pc:sldMk cId="2127516032" sldId="332"/>
            <ac:picMk id="7" creationId="{650CC745-687F-6BF0-AE00-3C7CD988F5BB}"/>
          </ac:picMkLst>
        </pc:picChg>
        <pc:picChg chg="add mod modCrop">
          <ac:chgData name="Katrien D'Hoker" userId="6ed856bad8dadef8" providerId="LiveId" clId="{FF207DCD-F63D-4C14-B4E8-372859180451}" dt="2023-06-27T21:36:29.809" v="419" actId="554"/>
          <ac:picMkLst>
            <pc:docMk/>
            <pc:sldMk cId="2127516032" sldId="332"/>
            <ac:picMk id="11" creationId="{A6DF28A8-CEDE-FB50-5174-C25E74AF3B98}"/>
          </ac:picMkLst>
        </pc:picChg>
        <pc:picChg chg="add del">
          <ac:chgData name="Katrien D'Hoker" userId="6ed856bad8dadef8" providerId="LiveId" clId="{FF207DCD-F63D-4C14-B4E8-372859180451}" dt="2023-06-27T21:36:07.636" v="416" actId="22"/>
          <ac:picMkLst>
            <pc:docMk/>
            <pc:sldMk cId="2127516032" sldId="332"/>
            <ac:picMk id="13" creationId="{152C1822-F125-1C55-725A-085A2F6EFD4F}"/>
          </ac:picMkLst>
        </pc:picChg>
        <pc:picChg chg="add mod modCrop">
          <ac:chgData name="Katrien D'Hoker" userId="6ed856bad8dadef8" providerId="LiveId" clId="{FF207DCD-F63D-4C14-B4E8-372859180451}" dt="2023-06-27T21:37:31.262" v="430" actId="554"/>
          <ac:picMkLst>
            <pc:docMk/>
            <pc:sldMk cId="2127516032" sldId="332"/>
            <ac:picMk id="14" creationId="{DEEB8C8C-881D-9FC7-A5EB-AC9FAA0844FB}"/>
          </ac:picMkLst>
        </pc:picChg>
        <pc:picChg chg="add del mod">
          <ac:chgData name="Katrien D'Hoker" userId="6ed856bad8dadef8" providerId="LiveId" clId="{FF207DCD-F63D-4C14-B4E8-372859180451}" dt="2023-06-27T21:37:07.576" v="424"/>
          <ac:picMkLst>
            <pc:docMk/>
            <pc:sldMk cId="2127516032" sldId="332"/>
            <ac:picMk id="15" creationId="{814B3285-9E51-CEE2-5FD3-758767453975}"/>
          </ac:picMkLst>
        </pc:picChg>
        <pc:picChg chg="add del mod">
          <ac:chgData name="Katrien D'Hoker" userId="6ed856bad8dadef8" providerId="LiveId" clId="{FF207DCD-F63D-4C14-B4E8-372859180451}" dt="2023-06-27T21:37:13.570" v="426"/>
          <ac:picMkLst>
            <pc:docMk/>
            <pc:sldMk cId="2127516032" sldId="332"/>
            <ac:picMk id="16" creationId="{452047B1-CB8C-2848-162F-5F7403EAE3EB}"/>
          </ac:picMkLst>
        </pc:picChg>
        <pc:picChg chg="add mod modCrop">
          <ac:chgData name="Katrien D'Hoker" userId="6ed856bad8dadef8" providerId="LiveId" clId="{FF207DCD-F63D-4C14-B4E8-372859180451}" dt="2023-06-27T21:38:16.633" v="435" actId="554"/>
          <ac:picMkLst>
            <pc:docMk/>
            <pc:sldMk cId="2127516032" sldId="332"/>
            <ac:picMk id="17" creationId="{57F8D809-ACF2-A77E-84EF-44D93978AEBD}"/>
          </ac:picMkLst>
        </pc:picChg>
        <pc:picChg chg="add mod modCrop">
          <ac:chgData name="Katrien D'Hoker" userId="6ed856bad8dadef8" providerId="LiveId" clId="{FF207DCD-F63D-4C14-B4E8-372859180451}" dt="2023-06-27T21:38:49.289" v="440" actId="554"/>
          <ac:picMkLst>
            <pc:docMk/>
            <pc:sldMk cId="2127516032" sldId="332"/>
            <ac:picMk id="18" creationId="{9783DA78-01E9-CCD0-5E72-984392D508A4}"/>
          </ac:picMkLst>
        </pc:picChg>
        <pc:picChg chg="add mod modCrop">
          <ac:chgData name="Katrien D'Hoker" userId="6ed856bad8dadef8" providerId="LiveId" clId="{FF207DCD-F63D-4C14-B4E8-372859180451}" dt="2023-06-27T21:39:07.753" v="441" actId="732"/>
          <ac:picMkLst>
            <pc:docMk/>
            <pc:sldMk cId="2127516032" sldId="332"/>
            <ac:picMk id="19" creationId="{E942487E-54C8-1ECC-91B5-20A2E92DDD09}"/>
          </ac:picMkLst>
        </pc:picChg>
      </pc:sldChg>
      <pc:sldChg chg="addSp delSp modSp add mod delAnim modAnim">
        <pc:chgData name="Katrien D'Hoker" userId="6ed856bad8dadef8" providerId="LiveId" clId="{FF207DCD-F63D-4C14-B4E8-372859180451}" dt="2023-06-27T23:06:31.177" v="924" actId="478"/>
        <pc:sldMkLst>
          <pc:docMk/>
          <pc:sldMk cId="3874524579" sldId="333"/>
        </pc:sldMkLst>
        <pc:spChg chg="del mod">
          <ac:chgData name="Katrien D'Hoker" userId="6ed856bad8dadef8" providerId="LiveId" clId="{FF207DCD-F63D-4C14-B4E8-372859180451}" dt="2023-06-27T22:57:09.934" v="861" actId="931"/>
          <ac:spMkLst>
            <pc:docMk/>
            <pc:sldMk cId="3874524579" sldId="333"/>
            <ac:spMk id="3" creationId="{49EC0369-83CB-B9FA-5BC5-92028BC37160}"/>
          </ac:spMkLst>
        </pc:spChg>
        <pc:picChg chg="add mod">
          <ac:chgData name="Katrien D'Hoker" userId="6ed856bad8dadef8" providerId="LiveId" clId="{FF207DCD-F63D-4C14-B4E8-372859180451}" dt="2023-06-27T23:00:59.328" v="890" actId="554"/>
          <ac:picMkLst>
            <pc:docMk/>
            <pc:sldMk cId="3874524579" sldId="333"/>
            <ac:picMk id="5" creationId="{33F9222E-622D-179D-10D0-3A334B1AF886}"/>
          </ac:picMkLst>
        </pc:picChg>
        <pc:picChg chg="del">
          <ac:chgData name="Katrien D'Hoker" userId="6ed856bad8dadef8" providerId="LiveId" clId="{FF207DCD-F63D-4C14-B4E8-372859180451}" dt="2023-06-27T22:54:21.410" v="815" actId="478"/>
          <ac:picMkLst>
            <pc:docMk/>
            <pc:sldMk cId="3874524579" sldId="333"/>
            <ac:picMk id="6" creationId="{CFDFB9A3-95C2-8B54-521F-A66B4EFDB6FA}"/>
          </ac:picMkLst>
        </pc:picChg>
        <pc:picChg chg="add mod">
          <ac:chgData name="Katrien D'Hoker" userId="6ed856bad8dadef8" providerId="LiveId" clId="{FF207DCD-F63D-4C14-B4E8-372859180451}" dt="2023-06-27T23:01:34.622" v="895" actId="554"/>
          <ac:picMkLst>
            <pc:docMk/>
            <pc:sldMk cId="3874524579" sldId="333"/>
            <ac:picMk id="8" creationId="{315BB5AD-9880-9956-4540-0A309A4EA7B6}"/>
          </ac:picMkLst>
        </pc:picChg>
        <pc:picChg chg="del">
          <ac:chgData name="Katrien D'Hoker" userId="6ed856bad8dadef8" providerId="LiveId" clId="{FF207DCD-F63D-4C14-B4E8-372859180451}" dt="2023-06-27T22:54:19.621" v="813" actId="478"/>
          <ac:picMkLst>
            <pc:docMk/>
            <pc:sldMk cId="3874524579" sldId="333"/>
            <ac:picMk id="10" creationId="{6B349DA6-0E59-1184-6EEA-FD947945A743}"/>
          </ac:picMkLst>
        </pc:picChg>
        <pc:picChg chg="add mod">
          <ac:chgData name="Katrien D'Hoker" userId="6ed856bad8dadef8" providerId="LiveId" clId="{FF207DCD-F63D-4C14-B4E8-372859180451}" dt="2023-06-27T23:01:34.622" v="895" actId="554"/>
          <ac:picMkLst>
            <pc:docMk/>
            <pc:sldMk cId="3874524579" sldId="333"/>
            <ac:picMk id="11" creationId="{9E4BCD91-9B26-7FEB-859E-89D249666B43}"/>
          </ac:picMkLst>
        </pc:picChg>
        <pc:picChg chg="add del mod">
          <ac:chgData name="Katrien D'Hoker" userId="6ed856bad8dadef8" providerId="LiveId" clId="{FF207DCD-F63D-4C14-B4E8-372859180451}" dt="2023-06-27T23:06:31.177" v="924" actId="478"/>
          <ac:picMkLst>
            <pc:docMk/>
            <pc:sldMk cId="3874524579" sldId="333"/>
            <ac:picMk id="13" creationId="{A7E3C959-2CFD-4E7A-BF95-6AEA6656373A}"/>
          </ac:picMkLst>
        </pc:picChg>
        <pc:picChg chg="del">
          <ac:chgData name="Katrien D'Hoker" userId="6ed856bad8dadef8" providerId="LiveId" clId="{FF207DCD-F63D-4C14-B4E8-372859180451}" dt="2023-06-27T22:54:18.240" v="812" actId="478"/>
          <ac:picMkLst>
            <pc:docMk/>
            <pc:sldMk cId="3874524579" sldId="333"/>
            <ac:picMk id="14" creationId="{2F61E918-B9AE-52E7-8048-892477547D99}"/>
          </ac:picMkLst>
        </pc:picChg>
        <pc:picChg chg="add mod ord">
          <ac:chgData name="Katrien D'Hoker" userId="6ed856bad8dadef8" providerId="LiveId" clId="{FF207DCD-F63D-4C14-B4E8-372859180451}" dt="2023-06-27T23:06:28.240" v="923" actId="554"/>
          <ac:picMkLst>
            <pc:docMk/>
            <pc:sldMk cId="3874524579" sldId="333"/>
            <ac:picMk id="16" creationId="{5EA4B913-ADFE-57B9-44AF-E91BC6921528}"/>
          </ac:picMkLst>
        </pc:picChg>
        <pc:picChg chg="add mod">
          <ac:chgData name="Katrien D'Hoker" userId="6ed856bad8dadef8" providerId="LiveId" clId="{FF207DCD-F63D-4C14-B4E8-372859180451}" dt="2023-06-27T23:06:28.240" v="923" actId="554"/>
          <ac:picMkLst>
            <pc:docMk/>
            <pc:sldMk cId="3874524579" sldId="333"/>
            <ac:picMk id="17" creationId="{EC6311CF-A3BF-C8FD-49BC-1EAEACB019E7}"/>
          </ac:picMkLst>
        </pc:picChg>
        <pc:picChg chg="del">
          <ac:chgData name="Katrien D'Hoker" userId="6ed856bad8dadef8" providerId="LiveId" clId="{FF207DCD-F63D-4C14-B4E8-372859180451}" dt="2023-06-27T22:54:20.496" v="814" actId="478"/>
          <ac:picMkLst>
            <pc:docMk/>
            <pc:sldMk cId="3874524579" sldId="333"/>
            <ac:picMk id="18" creationId="{3DE1403A-434A-456E-1DFB-C33E0585AF2C}"/>
          </ac:picMkLst>
        </pc:picChg>
        <pc:picChg chg="del mod">
          <ac:chgData name="Katrien D'Hoker" userId="6ed856bad8dadef8" providerId="LiveId" clId="{FF207DCD-F63D-4C14-B4E8-372859180451}" dt="2023-06-27T23:04:55.941" v="904" actId="478"/>
          <ac:picMkLst>
            <pc:docMk/>
            <pc:sldMk cId="3874524579" sldId="333"/>
            <ac:picMk id="22" creationId="{6DFEB71C-83F9-C896-A305-C253D868BB3C}"/>
          </ac:picMkLst>
        </pc:picChg>
        <pc:picChg chg="mod">
          <ac:chgData name="Katrien D'Hoker" userId="6ed856bad8dadef8" providerId="LiveId" clId="{FF207DCD-F63D-4C14-B4E8-372859180451}" dt="2023-06-27T23:05:16.109" v="906" actId="552"/>
          <ac:picMkLst>
            <pc:docMk/>
            <pc:sldMk cId="3874524579" sldId="333"/>
            <ac:picMk id="25" creationId="{09A1136F-6CDB-9CDD-D4D3-67BFD97F418C}"/>
          </ac:picMkLst>
        </pc:picChg>
        <pc:picChg chg="mod">
          <ac:chgData name="Katrien D'Hoker" userId="6ed856bad8dadef8" providerId="LiveId" clId="{FF207DCD-F63D-4C14-B4E8-372859180451}" dt="2023-06-27T22:59:51.767" v="882" actId="465"/>
          <ac:picMkLst>
            <pc:docMk/>
            <pc:sldMk cId="3874524579" sldId="333"/>
            <ac:picMk id="27" creationId="{F1816D32-E36B-5A9B-372B-C4B37ADC32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4384D-4F9B-C228-14D7-48CF1124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43EC8-7CEB-7095-5926-95BAB0A42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6E66F-41FE-28CA-7DB1-BA8822603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B101FD9-EBBC-4669-8434-452142EBD293}" type="datetimeFigureOut">
              <a:rPr lang="en-NL" smtClean="0">
                <a:solidFill>
                  <a:prstClr val="white">
                    <a:tint val="75000"/>
                  </a:prstClr>
                </a:solidFill>
              </a:rPr>
              <a:pPr defTabSz="1371600"/>
              <a:t>03/07/2023</a:t>
            </a:fld>
            <a:endParaRPr lang="en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81532-DED7-97FC-3D3D-14275097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C3F4F-39D2-76E5-4D9A-BB54BECAF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B253234-D867-430D-AA75-5BD8D97CAAA5}" type="slidenum">
              <a:rPr lang="en-NL" smtClean="0">
                <a:solidFill>
                  <a:prstClr val="white">
                    <a:tint val="75000"/>
                  </a:prstClr>
                </a:solidFill>
              </a:rPr>
              <a:pPr defTabSz="1371600"/>
              <a:t>‹#›</a:t>
            </a:fld>
            <a:endParaRPr lang="en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9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ED8FE-422D-212D-ABD9-DCE389BEC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0D392-B7FD-7361-B2EF-167753E55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8BB545-4B98-9145-918A-3CADDE59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371600"/>
            <a:fld id="{1B101FD9-EBBC-4669-8434-452142EBD293}" type="datetimeFigureOut">
              <a:rPr lang="en-NL" smtClean="0">
                <a:solidFill>
                  <a:prstClr val="white">
                    <a:tint val="75000"/>
                  </a:prstClr>
                </a:solidFill>
              </a:rPr>
              <a:pPr defTabSz="1371600"/>
              <a:t>03/07/2023</a:t>
            </a:fld>
            <a:endParaRPr lang="en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6D452E-C956-F737-265E-BAD80DE92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371600"/>
            <a:endParaRPr lang="en-NL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D90765-CFA0-449D-2F95-51C16029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71600"/>
            <a:fld id="{9B253234-D867-430D-AA75-5BD8D97CAAA5}" type="slidenum">
              <a:rPr lang="en-NL" smtClean="0">
                <a:solidFill>
                  <a:prstClr val="white">
                    <a:tint val="75000"/>
                  </a:prstClr>
                </a:solidFill>
              </a:rPr>
              <a:pPr defTabSz="1371600"/>
              <a:t>‹#›</a:t>
            </a:fld>
            <a:endParaRPr lang="en-NL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20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D9312F-A11C-3CDA-6236-C661AA27E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5158D-25DD-6DD0-3C07-A2D1612F9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7857A-49A5-7BCD-79D9-D57895DF2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01FD9-EBBC-4669-8434-452142EBD293}" type="datetimeFigureOut">
              <a:rPr lang="en-NL" smtClean="0"/>
              <a:t>03/07/2023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19E012-4E24-0D02-1DBB-DDDBCFB2E1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40D6-8904-0EA5-718B-1C7E1C029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53234-D867-430D-AA75-5BD8D97CAAA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909286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linkedin.com/in/KatrienDHoke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C625-1F91-FCB6-2651-0D1CDE46A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659" y="1683545"/>
            <a:ext cx="13716000" cy="3581400"/>
          </a:xfrm>
        </p:spPr>
        <p:txBody>
          <a:bodyPr/>
          <a:lstStyle/>
          <a:p>
            <a:r>
              <a:rPr lang="en-GB" dirty="0"/>
              <a:t>Azure </a:t>
            </a:r>
            <a:r>
              <a:rPr lang="en-GB" dirty="0" err="1"/>
              <a:t>IaC</a:t>
            </a:r>
            <a:r>
              <a:rPr lang="en-GB" dirty="0"/>
              <a:t> with Bicep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B8092-249A-D7E6-FE14-72FC0F7FC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5400" dirty="0"/>
          </a:p>
          <a:p>
            <a:r>
              <a:rPr lang="en-GB" sz="5400" dirty="0"/>
              <a:t>an ode by a developer</a:t>
            </a:r>
            <a:endParaRPr lang="en-NL" sz="5400" dirty="0"/>
          </a:p>
        </p:txBody>
      </p:sp>
      <p:pic>
        <p:nvPicPr>
          <p:cNvPr id="6" name="Picture 5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350FADC-BB11-1C56-7A02-3CA40B6EE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4" y="8820545"/>
            <a:ext cx="2993759" cy="810000"/>
          </a:xfrm>
          <a:prstGeom prst="rect">
            <a:avLst/>
          </a:prstGeom>
        </p:spPr>
      </p:pic>
      <p:pic>
        <p:nvPicPr>
          <p:cNvPr id="7" name="Content Placeholder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EA91141-A7FB-FE1B-2DE3-27B25B63F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573" y="8820545"/>
            <a:ext cx="2841477" cy="810000"/>
          </a:xfrm>
          <a:prstGeom prst="rect">
            <a:avLst/>
          </a:prstGeom>
          <a:solidFill>
            <a:srgbClr val="44546A"/>
          </a:solidFill>
        </p:spPr>
      </p:pic>
    </p:spTree>
    <p:extLst>
      <p:ext uri="{BB962C8B-B14F-4D97-AF65-F5344CB8AC3E}">
        <p14:creationId xmlns:p14="http://schemas.microsoft.com/office/powerpoint/2010/main" val="3421276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7A33-7F12-D673-0E74-74D17AAE9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Bicep – When not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B81BA-3F70-8F7D-C371-EC7E5CF49F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Multi cloud environment</a:t>
            </a:r>
          </a:p>
          <a:p>
            <a:r>
              <a:rPr lang="en-GB" sz="4500" dirty="0"/>
              <a:t>Existing tooling</a:t>
            </a:r>
            <a:endParaRPr lang="en-NL" sz="4500" dirty="0"/>
          </a:p>
        </p:txBody>
      </p:sp>
    </p:spTree>
    <p:extLst>
      <p:ext uri="{BB962C8B-B14F-4D97-AF65-F5344CB8AC3E}">
        <p14:creationId xmlns:p14="http://schemas.microsoft.com/office/powerpoint/2010/main" val="2418728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B3A9C1-9D9E-2300-5FDB-9AB0481F0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Bicep – Structure</a:t>
            </a:r>
            <a:endParaRPr lang="en-NL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7EA6381-E858-73BE-C56B-0162E0460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942487E-54C8-1ECC-91B5-20A2E92DDD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515" b="91"/>
          <a:stretch/>
        </p:blipFill>
        <p:spPr>
          <a:xfrm>
            <a:off x="1373305" y="2172189"/>
            <a:ext cx="11271345" cy="78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516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BC0DA-B2EC-443F-D639-364CA3AB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Scopes (</a:t>
            </a:r>
            <a:r>
              <a:rPr lang="en-GB" dirty="0" err="1"/>
              <a:t>targetScope</a:t>
            </a:r>
            <a:r>
              <a:rPr lang="en-GB" dirty="0"/>
              <a:t>)</a:t>
            </a:r>
            <a:endParaRPr lang="en-NL" dirty="0"/>
          </a:p>
        </p:txBody>
      </p:sp>
      <p:pic>
        <p:nvPicPr>
          <p:cNvPr id="49" name="Content Placeholder 32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CE401D0A-1D5D-589D-E4B4-F73AE96901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" r="176" b="2"/>
          <a:stretch/>
        </p:blipFill>
        <p:spPr>
          <a:xfrm>
            <a:off x="975463" y="2464313"/>
            <a:ext cx="11166009" cy="7606685"/>
          </a:xfrm>
          <a:prstGeom prst="rect">
            <a:avLst/>
          </a:prstGeom>
        </p:spPr>
      </p:pic>
      <p:pic>
        <p:nvPicPr>
          <p:cNvPr id="5" name="Picture 4" descr="A picture containing font, text, graphics, line&#10;&#10;Description automatically generated">
            <a:extLst>
              <a:ext uri="{FF2B5EF4-FFF2-40B4-BE49-F238E27FC236}">
                <a16:creationId xmlns:a16="http://schemas.microsoft.com/office/drawing/2014/main" id="{C22BC9A6-552E-1682-FF30-3984AD804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095" y="7496001"/>
            <a:ext cx="4889228" cy="702000"/>
          </a:xfrm>
          <a:prstGeom prst="rect">
            <a:avLst/>
          </a:prstGeom>
        </p:spPr>
      </p:pic>
      <p:pic>
        <p:nvPicPr>
          <p:cNvPr id="8" name="Picture 7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1AAC1AF5-3E95-32FA-37C1-D590911BA2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095" y="7496001"/>
            <a:ext cx="4889228" cy="702000"/>
          </a:xfrm>
          <a:prstGeom prst="rect">
            <a:avLst/>
          </a:prstGeom>
        </p:spPr>
      </p:pic>
      <p:pic>
        <p:nvPicPr>
          <p:cNvPr id="10" name="Picture 9" descr="A picture containing text, font, graphics, logo&#10;&#10;Description automatically generated">
            <a:extLst>
              <a:ext uri="{FF2B5EF4-FFF2-40B4-BE49-F238E27FC236}">
                <a16:creationId xmlns:a16="http://schemas.microsoft.com/office/drawing/2014/main" id="{77F3A3B7-BBFD-ACF4-93AE-DC94002A7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095" y="7496001"/>
            <a:ext cx="4889228" cy="702000"/>
          </a:xfrm>
          <a:prstGeom prst="rect">
            <a:avLst/>
          </a:prstGeom>
        </p:spPr>
      </p:pic>
      <p:pic>
        <p:nvPicPr>
          <p:cNvPr id="12" name="Picture 11" descr="A picture containing font, text, line, graphics&#10;&#10;Description automatically generated">
            <a:extLst>
              <a:ext uri="{FF2B5EF4-FFF2-40B4-BE49-F238E27FC236}">
                <a16:creationId xmlns:a16="http://schemas.microsoft.com/office/drawing/2014/main" id="{82FF7E64-FF57-4609-B05F-B1BA26D6826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095" y="4109149"/>
            <a:ext cx="5736075" cy="702000"/>
          </a:xfrm>
          <a:prstGeom prst="rect">
            <a:avLst/>
          </a:prstGeom>
        </p:spPr>
      </p:pic>
      <p:pic>
        <p:nvPicPr>
          <p:cNvPr id="14" name="Picture 13" descr="A picture containing font, text, line, graphics&#10;&#10;Description automatically generated">
            <a:extLst>
              <a:ext uri="{FF2B5EF4-FFF2-40B4-BE49-F238E27FC236}">
                <a16:creationId xmlns:a16="http://schemas.microsoft.com/office/drawing/2014/main" id="{C29EBCF1-9480-8E5D-9576-85FACA0A9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095" y="5782869"/>
            <a:ext cx="5369356" cy="702000"/>
          </a:xfrm>
          <a:prstGeom prst="rect">
            <a:avLst/>
          </a:prstGeom>
        </p:spPr>
      </p:pic>
      <p:pic>
        <p:nvPicPr>
          <p:cNvPr id="16" name="Picture 15" descr="A picture containing font, text, graphics, logo&#10;&#10;Description automatically generated">
            <a:extLst>
              <a:ext uri="{FF2B5EF4-FFF2-40B4-BE49-F238E27FC236}">
                <a16:creationId xmlns:a16="http://schemas.microsoft.com/office/drawing/2014/main" id="{EC79A09C-0E8D-315F-B0CC-4695B4B9C7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095" y="2691956"/>
            <a:ext cx="3772191" cy="702000"/>
          </a:xfrm>
          <a:prstGeom prst="rect">
            <a:avLst/>
          </a:prstGeom>
        </p:spPr>
      </p:pic>
      <p:pic>
        <p:nvPicPr>
          <p:cNvPr id="17" name="Picture 16" descr="A picture containing font, text, graphics, line&#10;&#10;Description automatically generated">
            <a:extLst>
              <a:ext uri="{FF2B5EF4-FFF2-40B4-BE49-F238E27FC236}">
                <a16:creationId xmlns:a16="http://schemas.microsoft.com/office/drawing/2014/main" id="{952353A4-2316-FF56-9698-730B4986CD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095" y="7496001"/>
            <a:ext cx="4889228" cy="702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3304D8-63F2-D786-4BA3-988F23DDD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5477227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AC55-ED33-464E-8AE2-1559B297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Parameters (param)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0585-1436-CD06-1804-669C5F369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73788"/>
            <a:ext cx="15773400" cy="6527007"/>
          </a:xfrm>
        </p:spPr>
        <p:txBody>
          <a:bodyPr>
            <a:normAutofit/>
          </a:bodyPr>
          <a:lstStyle/>
          <a:p>
            <a:r>
              <a:rPr lang="en-GB" sz="4500" dirty="0"/>
              <a:t>Usage</a:t>
            </a:r>
          </a:p>
          <a:p>
            <a:r>
              <a:rPr lang="en-GB" sz="4500" dirty="0"/>
              <a:t>Datatypes</a:t>
            </a:r>
          </a:p>
          <a:p>
            <a:r>
              <a:rPr lang="en-GB" sz="4500" dirty="0"/>
              <a:t>Decorators</a:t>
            </a:r>
          </a:p>
          <a:p>
            <a:r>
              <a:rPr lang="en-GB" sz="4500" dirty="0"/>
              <a:t>Secrets</a:t>
            </a:r>
            <a:endParaRPr lang="en-NL" sz="4500" dirty="0"/>
          </a:p>
        </p:txBody>
      </p:sp>
    </p:spTree>
    <p:extLst>
      <p:ext uri="{BB962C8B-B14F-4D97-AF65-F5344CB8AC3E}">
        <p14:creationId xmlns:p14="http://schemas.microsoft.com/office/powerpoint/2010/main" val="1642323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AC55-ED33-464E-8AE2-1559B297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Parameters (param) – datatypes examples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0585-1436-CD06-1804-669C5F369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73788"/>
            <a:ext cx="15773400" cy="6527007"/>
          </a:xfrm>
        </p:spPr>
        <p:txBody>
          <a:bodyPr>
            <a:normAutofit/>
          </a:bodyPr>
          <a:lstStyle/>
          <a:p>
            <a:endParaRPr lang="en-GB" sz="45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82CC70-5749-5DC1-AB92-2098044A0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2700000"/>
            <a:ext cx="11081794" cy="936000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02ACE6DC-9588-7B29-6D45-385EFA8A3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6413100"/>
            <a:ext cx="5904897" cy="936000"/>
          </a:xfrm>
          <a:prstGeom prst="rect">
            <a:avLst/>
          </a:prstGeom>
        </p:spPr>
      </p:pic>
      <p:pic>
        <p:nvPicPr>
          <p:cNvPr id="13" name="Picture 12" descr="A picture containing font, text, graphics, white&#10;&#10;Description automatically generated">
            <a:extLst>
              <a:ext uri="{FF2B5EF4-FFF2-40B4-BE49-F238E27FC236}">
                <a16:creationId xmlns:a16="http://schemas.microsoft.com/office/drawing/2014/main" id="{6C5E11EF-AC8E-03A3-582E-042BC235AD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4556550"/>
            <a:ext cx="6668994" cy="936000"/>
          </a:xfrm>
          <a:prstGeom prst="rect">
            <a:avLst/>
          </a:prstGeom>
        </p:spPr>
      </p:pic>
      <p:pic>
        <p:nvPicPr>
          <p:cNvPr id="26" name="Picture 25" descr="A picture containing text, font, graphics, white&#10;&#10;Description automatically generated">
            <a:extLst>
              <a:ext uri="{FF2B5EF4-FFF2-40B4-BE49-F238E27FC236}">
                <a16:creationId xmlns:a16="http://schemas.microsoft.com/office/drawing/2014/main" id="{9C63381F-5655-3444-701F-496E2D2328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8269650"/>
            <a:ext cx="681943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8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AC55-ED33-464E-8AE2-1559B297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Parameters (param) –datatypes examples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0585-1436-CD06-1804-669C5F369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73788"/>
            <a:ext cx="15773400" cy="6527007"/>
          </a:xfrm>
        </p:spPr>
        <p:txBody>
          <a:bodyPr>
            <a:normAutofit/>
          </a:bodyPr>
          <a:lstStyle/>
          <a:p>
            <a:endParaRPr lang="en-GB" sz="4500" dirty="0"/>
          </a:p>
        </p:txBody>
      </p:sp>
      <p:pic>
        <p:nvPicPr>
          <p:cNvPr id="28" name="Picture 27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1C7C1062-02F8-B360-349D-0B1C4511D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32" y="2611096"/>
            <a:ext cx="6552883" cy="5868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873E661-42EF-4249-F2FA-773A2EFD3F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132" y="8479096"/>
            <a:ext cx="11420288" cy="117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413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AC55-ED33-464E-8AE2-1559B297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Parameters (param) – decorators examples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0585-1436-CD06-1804-669C5F369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73788"/>
            <a:ext cx="15773400" cy="6527007"/>
          </a:xfrm>
        </p:spPr>
        <p:txBody>
          <a:bodyPr>
            <a:normAutofit/>
          </a:bodyPr>
          <a:lstStyle/>
          <a:p>
            <a:endParaRPr lang="en-GB" sz="4500" dirty="0"/>
          </a:p>
        </p:txBody>
      </p:sp>
      <p:pic>
        <p:nvPicPr>
          <p:cNvPr id="5" name="Picture 4" descr="A picture containing text, font, white, graphics&#10;&#10;Description automatically generated">
            <a:extLst>
              <a:ext uri="{FF2B5EF4-FFF2-40B4-BE49-F238E27FC236}">
                <a16:creationId xmlns:a16="http://schemas.microsoft.com/office/drawing/2014/main" id="{8D9E4A81-0400-45A4-D26D-AE008C74F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2700000"/>
            <a:ext cx="5594396" cy="1188000"/>
          </a:xfrm>
          <a:prstGeom prst="rect">
            <a:avLst/>
          </a:prstGeom>
        </p:spPr>
      </p:pic>
      <p:pic>
        <p:nvPicPr>
          <p:cNvPr id="7" name="Picture 6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89D0924D-AE30-226E-03E5-47E451F3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7051299"/>
            <a:ext cx="5605537" cy="1762678"/>
          </a:xfrm>
          <a:prstGeom prst="rect">
            <a:avLst/>
          </a:prstGeom>
        </p:spPr>
      </p:pic>
      <p:pic>
        <p:nvPicPr>
          <p:cNvPr id="9" name="Picture 8" descr="A picture containing text, font, screenshot&#10;&#10;Description automatically generated">
            <a:extLst>
              <a:ext uri="{FF2B5EF4-FFF2-40B4-BE49-F238E27FC236}">
                <a16:creationId xmlns:a16="http://schemas.microsoft.com/office/drawing/2014/main" id="{4B394D15-9347-A49A-8B5B-9272FEFCC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4588311"/>
            <a:ext cx="5435799" cy="17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09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AC55-ED33-464E-8AE2-1559B297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Parameters (param) – decorators examples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0585-1436-CD06-1804-669C5F369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73788"/>
            <a:ext cx="15773400" cy="6527007"/>
          </a:xfrm>
        </p:spPr>
        <p:txBody>
          <a:bodyPr>
            <a:normAutofit/>
          </a:bodyPr>
          <a:lstStyle/>
          <a:p>
            <a:endParaRPr lang="en-GB" sz="4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B15AF4-6AFC-0D16-E606-9AB40A678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2743123"/>
            <a:ext cx="11829227" cy="1188000"/>
          </a:xfrm>
          <a:prstGeom prst="rect">
            <a:avLst/>
          </a:prstGeom>
        </p:spPr>
      </p:pic>
      <p:pic>
        <p:nvPicPr>
          <p:cNvPr id="12" name="Picture 11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74D25A70-A3C4-A97A-620E-63660715B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00" y="4644000"/>
            <a:ext cx="6545675" cy="2864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171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FAC55-ED33-464E-8AE2-1559B297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Parameters (param) – secrets examples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70585-1436-CD06-1804-669C5F369B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73788"/>
            <a:ext cx="15773400" cy="6527007"/>
          </a:xfrm>
        </p:spPr>
        <p:txBody>
          <a:bodyPr>
            <a:normAutofit/>
          </a:bodyPr>
          <a:lstStyle/>
          <a:p>
            <a:endParaRPr lang="en-NL" sz="4500" dirty="0"/>
          </a:p>
        </p:txBody>
      </p:sp>
      <p:pic>
        <p:nvPicPr>
          <p:cNvPr id="5" name="Picture 4" descr="A black text on a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A5DD7273-1FF9-EA67-ED80-C7341B0B1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47" y="5319564"/>
            <a:ext cx="5360978" cy="1188000"/>
          </a:xfrm>
          <a:prstGeom prst="rect">
            <a:avLst/>
          </a:prstGeom>
        </p:spPr>
      </p:pic>
      <p:pic>
        <p:nvPicPr>
          <p:cNvPr id="7" name="Picture 6" descr="A picture containing text, font, screenshot, white&#10;&#10;Description automatically generated">
            <a:extLst>
              <a:ext uri="{FF2B5EF4-FFF2-40B4-BE49-F238E27FC236}">
                <a16:creationId xmlns:a16="http://schemas.microsoft.com/office/drawing/2014/main" id="{AA179B7F-8C43-9456-3776-CA4D9BDD2C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47" y="3361916"/>
            <a:ext cx="443723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6437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8C420-A2C7-D8A5-BBD5-38B13990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Variables (var) - examples</a:t>
            </a:r>
            <a:endParaRPr lang="en-NL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F9222E-622D-179D-10D0-3A334B1AF8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6" y="8169140"/>
            <a:ext cx="16773688" cy="2052000"/>
          </a:xfr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9A1136F-6CDB-9CDD-D4D3-67BFD97F41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6" y="4060735"/>
            <a:ext cx="10824135" cy="1166914"/>
          </a:xfrm>
          <a:prstGeom prst="rect">
            <a:avLst/>
          </a:prstGeom>
        </p:spPr>
      </p:pic>
      <p:pic>
        <p:nvPicPr>
          <p:cNvPr id="27" name="Picture 26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F1816D32-E36B-5A9B-372B-C4B37ADC3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6" y="5370800"/>
            <a:ext cx="13266144" cy="26551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4B913-ADFE-57B9-44AF-E91BC69215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6" y="3240784"/>
            <a:ext cx="10543272" cy="67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8E3323-14D9-570E-EB9D-0783C6984F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756" y="2197633"/>
            <a:ext cx="8446984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85751-D56F-4F75-2F87-09FDBE91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IaC</a:t>
            </a:r>
            <a:r>
              <a:rPr lang="en-GB" dirty="0"/>
              <a:t> - What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E835C-3DD3-3813-4936-530756BB14D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44546A"/>
          </a:solidFill>
        </p:spPr>
        <p:txBody>
          <a:bodyPr/>
          <a:lstStyle/>
          <a:p>
            <a:r>
              <a:rPr lang="en-GB" sz="4500" dirty="0"/>
              <a:t>Acronym</a:t>
            </a:r>
          </a:p>
          <a:p>
            <a:r>
              <a:rPr lang="en-GB" sz="4500" dirty="0"/>
              <a:t>Infrastructure as Code</a:t>
            </a:r>
          </a:p>
          <a:p>
            <a:r>
              <a:rPr lang="en-GB" sz="4500" dirty="0"/>
              <a:t>Author, manage, provision cloud infrastructure as code</a:t>
            </a:r>
          </a:p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4863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14B9-6BAF-3628-53CD-071325BE6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endParaRPr lang="en-NL" dirty="0"/>
          </a:p>
        </p:txBody>
      </p:sp>
      <p:pic>
        <p:nvPicPr>
          <p:cNvPr id="4" name="Picture 3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446E4077-8E54-7BBB-79BF-D20E156E8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2536033"/>
            <a:ext cx="16201314" cy="6300000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2A1B3B-AEDC-16DA-1D68-2485D9E5F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08835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Conditional deployment</a:t>
            </a:r>
            <a:endParaRPr lang="en-NL" dirty="0"/>
          </a:p>
        </p:txBody>
      </p:sp>
      <p:pic>
        <p:nvPicPr>
          <p:cNvPr id="10" name="Picture 9" descr="A computer code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AD529A0B-69B4-6E05-F4D4-AF36F3BC5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0" y="3024000"/>
            <a:ext cx="15643020" cy="63000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1D35DF-733C-13F9-77E9-0828A158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738437"/>
            <a:ext cx="15932055" cy="6767229"/>
          </a:xfrm>
        </p:spPr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7824385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Iterative deployment</a:t>
            </a:r>
            <a:endParaRPr lang="en-NL" dirty="0"/>
          </a:p>
        </p:txBody>
      </p:sp>
      <p:pic>
        <p:nvPicPr>
          <p:cNvPr id="8" name="Picture 7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43A15BC2-FC60-26B0-CA8D-50CD5578D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10" y="2924994"/>
            <a:ext cx="16553692" cy="2772000"/>
          </a:xfrm>
          <a:prstGeom prst="rect">
            <a:avLst/>
          </a:prstGeom>
        </p:spPr>
      </p:pic>
      <p:pic>
        <p:nvPicPr>
          <p:cNvPr id="6" name="Content Placeholder 5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F68D203E-011F-33EE-B889-C72667005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210" y="6446116"/>
            <a:ext cx="16552800" cy="2884200"/>
          </a:xfrm>
        </p:spPr>
      </p:pic>
    </p:spTree>
    <p:extLst>
      <p:ext uri="{BB962C8B-B14F-4D97-AF65-F5344CB8AC3E}">
        <p14:creationId xmlns:p14="http://schemas.microsoft.com/office/powerpoint/2010/main" val="2075414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Child resources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9E35-3A9A-EF87-99F5-3009E723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Usage</a:t>
            </a:r>
          </a:p>
          <a:p>
            <a:r>
              <a:rPr lang="en-GB" sz="4500" dirty="0"/>
              <a:t>Nested</a:t>
            </a:r>
          </a:p>
          <a:p>
            <a:r>
              <a:rPr lang="en-GB" sz="4500" dirty="0"/>
              <a:t>Non-nested</a:t>
            </a:r>
          </a:p>
        </p:txBody>
      </p:sp>
    </p:spTree>
    <p:extLst>
      <p:ext uri="{BB962C8B-B14F-4D97-AF65-F5344CB8AC3E}">
        <p14:creationId xmlns:p14="http://schemas.microsoft.com/office/powerpoint/2010/main" val="805101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Child resources – nested 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9E35-3A9A-EF87-99F5-3009E723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500" dirty="0"/>
          </a:p>
        </p:txBody>
      </p:sp>
      <p:pic>
        <p:nvPicPr>
          <p:cNvPr id="11" name="Picture 10" descr="A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2D0D278-D3F6-9708-C945-AE603DF1F3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939" y="2685869"/>
            <a:ext cx="13107826" cy="6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206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Child resources – non-nested 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9E35-3A9A-EF87-99F5-3009E723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L" sz="4500" dirty="0"/>
          </a:p>
        </p:txBody>
      </p:sp>
      <p:pic>
        <p:nvPicPr>
          <p:cNvPr id="13" name="Picture 12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988D5ABA-F519-B0CB-3DF5-636E92364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604" y="2755312"/>
            <a:ext cx="12336644" cy="6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018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Dependencies</a:t>
            </a:r>
            <a:endParaRPr lang="en-N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F103CE-3F91-F629-318E-0CF2E03BE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500" dirty="0"/>
              <a:t>Implicit</a:t>
            </a:r>
          </a:p>
          <a:p>
            <a:r>
              <a:rPr lang="en-GB" sz="4500" dirty="0"/>
              <a:t>Explicit</a:t>
            </a:r>
            <a:endParaRPr lang="en-NL" sz="4500" dirty="0"/>
          </a:p>
        </p:txBody>
      </p:sp>
    </p:spTree>
    <p:extLst>
      <p:ext uri="{BB962C8B-B14F-4D97-AF65-F5344CB8AC3E}">
        <p14:creationId xmlns:p14="http://schemas.microsoft.com/office/powerpoint/2010/main" val="22290908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Dependencies – implicit example</a:t>
            </a:r>
            <a:endParaRPr lang="en-N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F103CE-3F91-F629-318E-0CF2E03BE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NL" sz="4500" dirty="0"/>
          </a:p>
        </p:txBody>
      </p:sp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0D9C1669-AEA8-FEF8-A421-D11BACD69B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394" y="2895387"/>
            <a:ext cx="13579199" cy="6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0678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Dependencies – implicit example child</a:t>
            </a:r>
            <a:endParaRPr lang="en-N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F103CE-3F91-F629-318E-0CF2E03BE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sz="4500" dirty="0"/>
          </a:p>
        </p:txBody>
      </p:sp>
      <p:pic>
        <p:nvPicPr>
          <p:cNvPr id="9" name="Picture 8" descr="A screenshot of a computer program&#10;&#10;Description automatically generated with medium confidence">
            <a:extLst>
              <a:ext uri="{FF2B5EF4-FFF2-40B4-BE49-F238E27FC236}">
                <a16:creationId xmlns:a16="http://schemas.microsoft.com/office/drawing/2014/main" id="{66B3F10E-782A-8963-FE17-C709FBC406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457" y="2755312"/>
            <a:ext cx="12553040" cy="6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160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Dependencies – explicit example</a:t>
            </a:r>
            <a:endParaRPr lang="en-NL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F103CE-3F91-F629-318E-0CF2E03BE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sz="4500" dirty="0"/>
          </a:p>
        </p:txBody>
      </p:sp>
      <p:pic>
        <p:nvPicPr>
          <p:cNvPr id="7" name="Picture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BEDC2962-66FB-1DD0-1AFA-9A263B47C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997" y="2738438"/>
            <a:ext cx="12926115" cy="69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1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7D31-FE7C-E64A-8EFC-25351A55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IaC</a:t>
            </a:r>
            <a:r>
              <a:rPr lang="en-GB" dirty="0"/>
              <a:t> - Why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3644-90CA-17B8-41CF-D31D819CA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500" dirty="0"/>
              <a:t>Consistency</a:t>
            </a:r>
          </a:p>
          <a:p>
            <a:r>
              <a:rPr lang="en-GB" sz="4500" dirty="0"/>
              <a:t>Idempotency</a:t>
            </a:r>
          </a:p>
          <a:p>
            <a:r>
              <a:rPr lang="en-GB" sz="4500" dirty="0"/>
              <a:t>Scalability</a:t>
            </a:r>
          </a:p>
          <a:p>
            <a:r>
              <a:rPr lang="en-GB" sz="4500" dirty="0"/>
              <a:t>Secret management</a:t>
            </a:r>
          </a:p>
          <a:p>
            <a:r>
              <a:rPr lang="en-GB" sz="4500" dirty="0"/>
              <a:t>Speed of deployment</a:t>
            </a:r>
          </a:p>
          <a:p>
            <a:r>
              <a:rPr lang="en-GB" sz="4500" dirty="0"/>
              <a:t>Traceability</a:t>
            </a:r>
          </a:p>
          <a:p>
            <a:r>
              <a:rPr lang="en-GB" sz="4500" dirty="0"/>
              <a:t>Integration with development processes</a:t>
            </a:r>
          </a:p>
          <a:p>
            <a:r>
              <a:rPr lang="en-GB" sz="4500" dirty="0"/>
              <a:t>Understanding of cloud infrastructure</a:t>
            </a:r>
            <a:endParaRPr lang="en-NL" sz="4500" dirty="0"/>
          </a:p>
        </p:txBody>
      </p:sp>
    </p:spTree>
    <p:extLst>
      <p:ext uri="{BB962C8B-B14F-4D97-AF65-F5344CB8AC3E}">
        <p14:creationId xmlns:p14="http://schemas.microsoft.com/office/powerpoint/2010/main" val="1369511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Existing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9E35-3A9A-EF87-99F5-3009E723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Existing resources</a:t>
            </a:r>
          </a:p>
          <a:p>
            <a:r>
              <a:rPr lang="en-GB" sz="4500" dirty="0"/>
              <a:t>No deployment</a:t>
            </a:r>
          </a:p>
          <a:p>
            <a:r>
              <a:rPr lang="en-GB" sz="4500" dirty="0"/>
              <a:t>Scope</a:t>
            </a:r>
            <a:endParaRPr lang="en-NL" sz="4500" dirty="0"/>
          </a:p>
        </p:txBody>
      </p:sp>
    </p:spTree>
    <p:extLst>
      <p:ext uri="{BB962C8B-B14F-4D97-AF65-F5344CB8AC3E}">
        <p14:creationId xmlns:p14="http://schemas.microsoft.com/office/powerpoint/2010/main" val="22616336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Existing – declaration 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9E35-3A9A-EF87-99F5-3009E723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NL" sz="4500" dirty="0"/>
          </a:p>
        </p:txBody>
      </p:sp>
      <p:pic>
        <p:nvPicPr>
          <p:cNvPr id="10" name="Picture 9" descr="A picture containing text, font, line, screenshot&#10;&#10;Description automatically generated">
            <a:extLst>
              <a:ext uri="{FF2B5EF4-FFF2-40B4-BE49-F238E27FC236}">
                <a16:creationId xmlns:a16="http://schemas.microsoft.com/office/drawing/2014/main" id="{4F9B47A2-F2AE-5CB5-664D-871884A42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304" y="4201941"/>
            <a:ext cx="16169642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235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(resource)</a:t>
            </a:r>
            <a:br>
              <a:rPr lang="en-GB" dirty="0"/>
            </a:br>
            <a:r>
              <a:rPr lang="en-GB" dirty="0"/>
              <a:t>	Existing – scope 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9E35-3A9A-EF87-99F5-3009E723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NL" sz="4500" dirty="0"/>
          </a:p>
        </p:txBody>
      </p:sp>
      <p:pic>
        <p:nvPicPr>
          <p:cNvPr id="12" name="Picture 11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8A58FCF7-7EC9-9719-27E7-F3AAC12A7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767" y="4118517"/>
            <a:ext cx="14084999" cy="52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03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4696-FB06-801F-B2BE-21D32F0D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Modules (module)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A513-BCB4-25FC-5ED7-15A85116E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What</a:t>
            </a:r>
          </a:p>
          <a:p>
            <a:r>
              <a:rPr lang="en-GB" sz="4500" dirty="0"/>
              <a:t>Usage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GB" sz="4500" dirty="0"/>
              <a:t>Encapsulation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GB" sz="4500" dirty="0"/>
              <a:t>Conditional deployment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GB" sz="4500" dirty="0"/>
              <a:t>Modularity</a:t>
            </a:r>
          </a:p>
          <a:p>
            <a:r>
              <a:rPr lang="en-GB" sz="4500" dirty="0"/>
              <a:t>Dependencies</a:t>
            </a:r>
          </a:p>
          <a:p>
            <a:pPr marL="0" indent="0">
              <a:lnSpc>
                <a:spcPct val="70000"/>
              </a:lnSpc>
              <a:buNone/>
            </a:pPr>
            <a:endParaRPr lang="en-GB" sz="4500" dirty="0"/>
          </a:p>
          <a:p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4094405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4696-FB06-801F-B2BE-21D32F0D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Modules (module) – declaration 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A513-BCB4-25FC-5ED7-15A85116E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500" dirty="0"/>
          </a:p>
          <a:p>
            <a:endParaRPr lang="en-NL" sz="4500" dirty="0"/>
          </a:p>
        </p:txBody>
      </p:sp>
      <p:pic>
        <p:nvPicPr>
          <p:cNvPr id="22" name="Picture 21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5C03F7E7-7550-AF69-18AD-ECDC4CCB0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728" y="3126573"/>
            <a:ext cx="12912468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959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09B6B88-866D-777B-DE55-66D9783AE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6573" y="2211590"/>
            <a:ext cx="2313855" cy="44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04696-FB06-801F-B2BE-21D32F0D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Modules (module) – encapsulation 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A513-BCB4-25FC-5ED7-15A85116E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0" lvl="1" indent="0">
              <a:buNone/>
            </a:pPr>
            <a:endParaRPr lang="en-GB" sz="3900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3507CCB2-65CB-0318-EEF0-30266E008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367" y="2211590"/>
            <a:ext cx="5596863" cy="444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9039CF6-DA0B-D476-FEFF-B7FB6A774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238" y="6428307"/>
            <a:ext cx="8589125" cy="24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189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2726D777-2D0F-3EE2-2676-34D627032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739" y="1607985"/>
            <a:ext cx="9881327" cy="241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205841C9-A1D4-8A9B-2636-622617750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315" y="4670959"/>
            <a:ext cx="9859751" cy="2429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9420EA44-30F7-490F-3A69-4CAE4FB86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120" y="3915555"/>
            <a:ext cx="1262135" cy="86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04696-FB06-801F-B2BE-21D32F0D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Modules (module) – conditional deployment 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A513-BCB4-25FC-5ED7-15A85116E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500" dirty="0"/>
          </a:p>
        </p:txBody>
      </p:sp>
      <p:pic>
        <p:nvPicPr>
          <p:cNvPr id="14" name="Picture 13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CF26DA9A-EFCF-AB24-0967-B094C9722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95" y="7384685"/>
            <a:ext cx="10080000" cy="2461117"/>
          </a:xfrm>
          <a:prstGeom prst="rect">
            <a:avLst/>
          </a:prstGeom>
        </p:spPr>
      </p:pic>
      <p:pic>
        <p:nvPicPr>
          <p:cNvPr id="18" name="Picture 17" descr="A screen 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CADE5DB8-ADB3-E55F-0EED-D83BFD9569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95" y="7384685"/>
            <a:ext cx="10080000" cy="2461112"/>
          </a:xfrm>
          <a:prstGeom prst="rect">
            <a:avLst/>
          </a:prstGeom>
        </p:spPr>
      </p:pic>
      <p:pic>
        <p:nvPicPr>
          <p:cNvPr id="16" name="Picture 1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CBB7C8C6-44EB-F773-E4D9-795AC6097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995" y="7384685"/>
            <a:ext cx="10080000" cy="246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162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>
            <a:extLst>
              <a:ext uri="{FF2B5EF4-FFF2-40B4-BE49-F238E27FC236}">
                <a16:creationId xmlns:a16="http://schemas.microsoft.com/office/drawing/2014/main" id="{12F1B469-73AC-90A3-DBDF-858B0362E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99" y="6888786"/>
            <a:ext cx="5774684" cy="2462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404696-FB06-801F-B2BE-21D32F0D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Modules (module) – modularity </a:t>
            </a:r>
            <a:br>
              <a:rPr lang="en-GB" dirty="0"/>
            </a:br>
            <a:r>
              <a:rPr lang="en-GB" dirty="0"/>
              <a:t>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A513-BCB4-25FC-5ED7-15A85116E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500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08293B4C-05F6-1502-3639-8D31F8C9B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12" y="2934702"/>
            <a:ext cx="8263998" cy="417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8D2BEED3-8796-27AA-F0F0-872288C8A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4663" y="788835"/>
            <a:ext cx="2466287" cy="233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03B6D5FC-6D36-395F-EB99-C56415C995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44546A"/>
              </a:clrFrom>
              <a:clrTo>
                <a:srgbClr val="44546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5228" y="5829473"/>
            <a:ext cx="1988525" cy="11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>
            <a:extLst>
              <a:ext uri="{FF2B5EF4-FFF2-40B4-BE49-F238E27FC236}">
                <a16:creationId xmlns:a16="http://schemas.microsoft.com/office/drawing/2014/main" id="{F4B92CFF-ED8F-479C-BD94-C31EEA2B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44546A"/>
              </a:clrFrom>
              <a:clrTo>
                <a:srgbClr val="44546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3855" y="5829471"/>
            <a:ext cx="1988525" cy="111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0339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4696-FB06-801F-B2BE-21D32F0D4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Modules (module) – dependencies 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3A513-BCB4-25FC-5ED7-15A85116E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500" dirty="0"/>
          </a:p>
        </p:txBody>
      </p:sp>
      <p:pic>
        <p:nvPicPr>
          <p:cNvPr id="22" name="Picture 21" descr="A screenshot of a computer code&#10;&#10;Description automatically generated with low confidence">
            <a:extLst>
              <a:ext uri="{FF2B5EF4-FFF2-40B4-BE49-F238E27FC236}">
                <a16:creationId xmlns:a16="http://schemas.microsoft.com/office/drawing/2014/main" id="{FF820AB9-E9A4-7C53-E580-83A8C6C99A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608" y="2036721"/>
            <a:ext cx="9817500" cy="81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51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9967-05A2-D9A3-2FB4-AA4A668B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 (output)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80782-C0C8-0B45-C987-53E262F77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What</a:t>
            </a:r>
          </a:p>
          <a:p>
            <a:r>
              <a:rPr lang="en-GB" sz="4500" dirty="0"/>
              <a:t>Usage</a:t>
            </a:r>
          </a:p>
          <a:p>
            <a:r>
              <a:rPr lang="en-GB" sz="4500" dirty="0"/>
              <a:t>Secret management</a:t>
            </a:r>
            <a:endParaRPr lang="en-NL" sz="4500" dirty="0"/>
          </a:p>
        </p:txBody>
      </p:sp>
    </p:spTree>
    <p:extLst>
      <p:ext uri="{BB962C8B-B14F-4D97-AF65-F5344CB8AC3E}">
        <p14:creationId xmlns:p14="http://schemas.microsoft.com/office/powerpoint/2010/main" val="701371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B6140-9B15-9159-4180-CFBB9A579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IaC</a:t>
            </a:r>
            <a:r>
              <a:rPr lang="en-GB" dirty="0"/>
              <a:t> – Architecture in Azure</a:t>
            </a:r>
            <a:endParaRPr lang="en-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B920570-6A5B-0EF1-60DE-737C0A991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 dirty="0"/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D82472F0-B049-FAA6-F70D-77F8696F2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290403"/>
            <a:ext cx="12423258" cy="706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4454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9967-05A2-D9A3-2FB4-AA4A668B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 (output) – declaration 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80782-C0C8-0B45-C987-53E262F77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5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4D7CE4-FDC6-5DB6-79DF-8BEAD4FDD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4204669"/>
            <a:ext cx="15847389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2676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9967-05A2-D9A3-2FB4-AA4A668B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 (output) – resource example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80782-C0C8-0B45-C987-53E262F77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4500" dirty="0"/>
          </a:p>
        </p:txBody>
      </p:sp>
      <p:pic>
        <p:nvPicPr>
          <p:cNvPr id="6" name="Picture 5" descr="A picture containing text, screenshot, font, line&#10;&#10;Description automatically generated">
            <a:extLst>
              <a:ext uri="{FF2B5EF4-FFF2-40B4-BE49-F238E27FC236}">
                <a16:creationId xmlns:a16="http://schemas.microsoft.com/office/drawing/2014/main" id="{213787E7-A678-13B5-660D-9A5E0ECBE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99" y="4680000"/>
            <a:ext cx="14960816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283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89755423-49C6-89FF-6458-2DD10709E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95" y="4680000"/>
            <a:ext cx="16302091" cy="4140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C09967-05A2-D9A3-2FB4-AA4A668B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 (output) – conditional output example 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80782-C0C8-0B45-C987-53E262F77A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52578"/>
            <a:ext cx="15773400" cy="6527007"/>
          </a:xfrm>
        </p:spPr>
        <p:txBody>
          <a:bodyPr>
            <a:normAutofit/>
          </a:bodyPr>
          <a:lstStyle/>
          <a:p>
            <a:endParaRPr lang="en-GB" sz="4500" dirty="0"/>
          </a:p>
        </p:txBody>
      </p:sp>
    </p:spTree>
    <p:extLst>
      <p:ext uri="{BB962C8B-B14F-4D97-AF65-F5344CB8AC3E}">
        <p14:creationId xmlns:p14="http://schemas.microsoft.com/office/powerpoint/2010/main" val="12265269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9967-05A2-D9A3-2FB4-AA4A668B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 (output) – deployment script 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80782-C0C8-0B45-C987-53E262F77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500" dirty="0"/>
          </a:p>
        </p:txBody>
      </p:sp>
      <p:pic>
        <p:nvPicPr>
          <p:cNvPr id="6" name="Picture 5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FC854540-1A36-8040-FAB3-1DCAE5473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98" y="4680000"/>
            <a:ext cx="1608868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7367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09967-05A2-D9A3-2FB4-AA4A668B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 (output) – module example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80782-C0C8-0B45-C987-53E262F77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4500" dirty="0"/>
          </a:p>
        </p:txBody>
      </p:sp>
      <p:pic>
        <p:nvPicPr>
          <p:cNvPr id="5" name="Picture 4" descr="A screen shot of a computer&#10;&#10;Description automatically generated with low confidence">
            <a:extLst>
              <a:ext uri="{FF2B5EF4-FFF2-40B4-BE49-F238E27FC236}">
                <a16:creationId xmlns:a16="http://schemas.microsoft.com/office/drawing/2014/main" id="{ED0FC83A-E4BE-A605-5DED-88169EEAD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999" y="4680000"/>
            <a:ext cx="14317958" cy="41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385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54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0C625-1F91-FCB6-2651-0D1CDE46A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Azure </a:t>
            </a:r>
            <a:r>
              <a:rPr lang="en-GB" dirty="0" err="1"/>
              <a:t>IaC</a:t>
            </a:r>
            <a:r>
              <a:rPr lang="en-GB" dirty="0"/>
              <a:t> with Bicep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DB8092-249A-D7E6-FE14-72FC0F7FC3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GB" sz="1650" dirty="0"/>
          </a:p>
          <a:p>
            <a:r>
              <a:rPr lang="en-GB" sz="5400" dirty="0"/>
              <a:t>an ode by a developer</a:t>
            </a:r>
          </a:p>
          <a:p>
            <a:r>
              <a:rPr lang="en-GB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https://www.linkedin.com/in/KatrienDHoker</a:t>
            </a:r>
            <a:endParaRPr lang="en-NL" dirty="0"/>
          </a:p>
        </p:txBody>
      </p:sp>
      <p:pic>
        <p:nvPicPr>
          <p:cNvPr id="6" name="Picture 5" descr="A white text on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8350FADC-BB11-1C56-7A02-3CA40B6EE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54" y="8820545"/>
            <a:ext cx="2993759" cy="810000"/>
          </a:xfrm>
          <a:prstGeom prst="rect">
            <a:avLst/>
          </a:prstGeom>
        </p:spPr>
      </p:pic>
      <p:pic>
        <p:nvPicPr>
          <p:cNvPr id="7" name="Content Placeholder 4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EA91141-A7FB-FE1B-2DE3-27B25B63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5573" y="8820545"/>
            <a:ext cx="2841477" cy="810000"/>
          </a:xfrm>
          <a:prstGeom prst="rect">
            <a:avLst/>
          </a:prstGeom>
          <a:solidFill>
            <a:srgbClr val="44546A"/>
          </a:solidFill>
        </p:spPr>
      </p:pic>
    </p:spTree>
    <p:extLst>
      <p:ext uri="{BB962C8B-B14F-4D97-AF65-F5344CB8AC3E}">
        <p14:creationId xmlns:p14="http://schemas.microsoft.com/office/powerpoint/2010/main" val="48475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67D31-FE7C-E64A-8EFC-25351A55B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IaC</a:t>
            </a:r>
            <a:r>
              <a:rPr lang="en-GB" dirty="0"/>
              <a:t> – Programming approaches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E3644-90CA-17B8-41CF-D31D819CA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4500" dirty="0"/>
              <a:t>Imperative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GB" sz="4500" dirty="0"/>
              <a:t>How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GB" sz="4500" dirty="0"/>
              <a:t>Azure CLI, Azure PowerShell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GB" sz="4500" dirty="0"/>
              <a:t>Points of attention</a:t>
            </a:r>
          </a:p>
          <a:p>
            <a:pPr lvl="2"/>
            <a:r>
              <a:rPr lang="en-GB" sz="4500" dirty="0"/>
              <a:t>Idempotency</a:t>
            </a:r>
          </a:p>
          <a:p>
            <a:pPr lvl="2"/>
            <a:r>
              <a:rPr lang="en-GB" sz="4500" dirty="0"/>
              <a:t>Versioning</a:t>
            </a:r>
          </a:p>
          <a:p>
            <a:pPr lvl="2"/>
            <a:r>
              <a:rPr lang="en-GB" sz="4500" dirty="0"/>
              <a:t>Architecture</a:t>
            </a:r>
          </a:p>
          <a:p>
            <a:r>
              <a:rPr lang="en-GB" sz="4500" dirty="0"/>
              <a:t>Declarative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GB" sz="4500" dirty="0"/>
              <a:t>What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GB" sz="4500" dirty="0" err="1"/>
              <a:t>Pulumi</a:t>
            </a:r>
            <a:r>
              <a:rPr lang="en-GB" sz="4500" dirty="0"/>
              <a:t>, Terraform, Farmer</a:t>
            </a:r>
          </a:p>
          <a:p>
            <a:pPr marL="685800" lvl="1" indent="0">
              <a:lnSpc>
                <a:spcPct val="70000"/>
              </a:lnSpc>
              <a:buNone/>
            </a:pPr>
            <a:r>
              <a:rPr lang="en-GB" sz="4500" dirty="0"/>
              <a:t>Azure: ARM templates (JSON, Bicep)</a:t>
            </a:r>
          </a:p>
          <a:p>
            <a:pPr marL="685800" lvl="1" indent="0">
              <a:lnSpc>
                <a:spcPct val="70000"/>
              </a:lnSpc>
              <a:buNone/>
            </a:pPr>
            <a:endParaRPr lang="en-GB" sz="4500" dirty="0"/>
          </a:p>
          <a:p>
            <a:endParaRPr lang="en-NL" sz="45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5076EB6B-1C56-76DC-9814-DEFA5261D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01" y="2754000"/>
            <a:ext cx="5586413" cy="2543175"/>
          </a:xfrm>
          <a:prstGeom prst="rect">
            <a:avLst/>
          </a:prstGeom>
          <a:noFill/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1DA11E5D-AEBB-ACDD-02CE-05A8951D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001" y="7452000"/>
            <a:ext cx="558641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980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8BF95-6A35-D439-0A6F-3F708BC99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Bicep – What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9D3F4-52F3-2C1A-EA8E-38F8708336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DSL</a:t>
            </a:r>
          </a:p>
          <a:p>
            <a:r>
              <a:rPr lang="en-GB" sz="4500" dirty="0"/>
              <a:t>Deploy and manage resources within Azure</a:t>
            </a:r>
            <a:endParaRPr lang="en-NL" sz="4500" dirty="0"/>
          </a:p>
        </p:txBody>
      </p:sp>
    </p:spTree>
    <p:extLst>
      <p:ext uri="{BB962C8B-B14F-4D97-AF65-F5344CB8AC3E}">
        <p14:creationId xmlns:p14="http://schemas.microsoft.com/office/powerpoint/2010/main" val="2882727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FF06-FF90-2A6F-60B3-17EC7765E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Bicep - How</a:t>
            </a:r>
            <a:endParaRPr lang="en-NL" dirty="0"/>
          </a:p>
        </p:txBody>
      </p:sp>
      <p:pic>
        <p:nvPicPr>
          <p:cNvPr id="4100" name="Picture 4" descr="Bicep - Visual Studio Marketplace">
            <a:extLst>
              <a:ext uri="{FF2B5EF4-FFF2-40B4-BE49-F238E27FC236}">
                <a16:creationId xmlns:a16="http://schemas.microsoft.com/office/drawing/2014/main" id="{1A22B88B-8AF4-0E6E-98F6-E9F3E6A4A0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114" y="1040991"/>
            <a:ext cx="1572768" cy="157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id="{61BDCBBE-C8CE-AB9F-CD24-5E98C9B6D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71" y="7510628"/>
            <a:ext cx="9912096" cy="197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ED7C07D-7BFD-BCC3-4001-8AD1043D7C38}"/>
              </a:ext>
            </a:extLst>
          </p:cNvPr>
          <p:cNvGrpSpPr/>
          <p:nvPr/>
        </p:nvGrpSpPr>
        <p:grpSpPr>
          <a:xfrm>
            <a:off x="8198234" y="4197734"/>
            <a:ext cx="1891532" cy="1891532"/>
            <a:chOff x="4572000" y="2950889"/>
            <a:chExt cx="1261021" cy="1261021"/>
          </a:xfrm>
        </p:grpSpPr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CA0C89A6-31BB-F777-7AB3-587DD9530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572000" y="2950889"/>
              <a:ext cx="956221" cy="956221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4D1553EF-7998-1E35-C815-E91AE7099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24400" y="3103289"/>
              <a:ext cx="956221" cy="956221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2879AE3D-ADDF-0DAF-2261-EBB248799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876800" y="3255689"/>
              <a:ext cx="956221" cy="956221"/>
            </a:xfrm>
            <a:prstGeom prst="rect">
              <a:avLst/>
            </a:prstGeom>
          </p:spPr>
        </p:pic>
      </p:grp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0D3D532-0C3C-D62D-3884-0D6F231CFF27}"/>
              </a:ext>
            </a:extLst>
          </p:cNvPr>
          <p:cNvCxnSpPr>
            <a:cxnSpLocks/>
          </p:cNvCxnSpPr>
          <p:nvPr/>
        </p:nvCxnSpPr>
        <p:spPr>
          <a:xfrm flipH="1">
            <a:off x="9167498" y="2634755"/>
            <a:ext cx="2" cy="1615128"/>
          </a:xfrm>
          <a:prstGeom prst="straightConnector1">
            <a:avLst/>
          </a:prstGeom>
          <a:ln w="53975">
            <a:solidFill>
              <a:schemeClr val="bg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56F5A57-B85C-CADD-296F-C2941E3EF96A}"/>
              </a:ext>
            </a:extLst>
          </p:cNvPr>
          <p:cNvCxnSpPr>
            <a:cxnSpLocks/>
          </p:cNvCxnSpPr>
          <p:nvPr/>
        </p:nvCxnSpPr>
        <p:spPr>
          <a:xfrm flipH="1">
            <a:off x="9165071" y="6073689"/>
            <a:ext cx="2" cy="1615128"/>
          </a:xfrm>
          <a:prstGeom prst="straightConnector1">
            <a:avLst/>
          </a:prstGeom>
          <a:ln w="53975">
            <a:solidFill>
              <a:schemeClr val="bg2">
                <a:lumMod val="20000"/>
                <a:lumOff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D8EFB3A-4B53-E9D7-56B1-003A65B1EDF6}"/>
              </a:ext>
            </a:extLst>
          </p:cNvPr>
          <p:cNvSpPr txBox="1"/>
          <p:nvPr/>
        </p:nvSpPr>
        <p:spPr>
          <a:xfrm>
            <a:off x="9953882" y="3029336"/>
            <a:ext cx="37400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/>
            <a:r>
              <a:rPr lang="en-GB" sz="4200" dirty="0">
                <a:solidFill>
                  <a:prstClr val="white"/>
                </a:solidFill>
                <a:latin typeface="Calibri" panose="020F0502020204030204"/>
              </a:rPr>
              <a:t>bicep build</a:t>
            </a:r>
            <a:endParaRPr lang="en-NL" sz="4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C5F27D-42F1-93C1-F9DA-5F06D7A5584B}"/>
              </a:ext>
            </a:extLst>
          </p:cNvPr>
          <p:cNvSpPr txBox="1"/>
          <p:nvPr/>
        </p:nvSpPr>
        <p:spPr>
          <a:xfrm>
            <a:off x="10011266" y="6310221"/>
            <a:ext cx="282494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/>
            <a:r>
              <a:rPr lang="en-GB" sz="4200" dirty="0">
                <a:solidFill>
                  <a:prstClr val="white"/>
                </a:solidFill>
                <a:latin typeface="Calibri" panose="020F0502020204030204"/>
              </a:rPr>
              <a:t>deployment</a:t>
            </a:r>
            <a:endParaRPr lang="en-NL" sz="4200" dirty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77648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89295-BEB9-3154-FE8A-D832CA0A5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Bicep – Why</a:t>
            </a:r>
            <a:br>
              <a:rPr lang="en-GB" dirty="0"/>
            </a:br>
            <a:r>
              <a:rPr lang="en-GB" dirty="0"/>
              <a:t>	Azure Native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89E35-3A9A-EF87-99F5-3009E723D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The way to go</a:t>
            </a:r>
          </a:p>
          <a:p>
            <a:r>
              <a:rPr lang="en-GB" sz="4500" dirty="0"/>
              <a:t>Support for all resource types and API versions</a:t>
            </a:r>
          </a:p>
          <a:p>
            <a:r>
              <a:rPr lang="en-GB" sz="4500" dirty="0"/>
              <a:t>Integration with Azure Services</a:t>
            </a:r>
          </a:p>
          <a:p>
            <a:r>
              <a:rPr lang="en-GB" sz="4500" dirty="0"/>
              <a:t>Orchestration through ARM</a:t>
            </a:r>
          </a:p>
          <a:p>
            <a:r>
              <a:rPr lang="en-GB" sz="4500" dirty="0"/>
              <a:t>Preview (what-if)</a:t>
            </a:r>
            <a:endParaRPr lang="en-NL" sz="4500" dirty="0"/>
          </a:p>
        </p:txBody>
      </p:sp>
    </p:spTree>
    <p:extLst>
      <p:ext uri="{BB962C8B-B14F-4D97-AF65-F5344CB8AC3E}">
        <p14:creationId xmlns:p14="http://schemas.microsoft.com/office/powerpoint/2010/main" val="3646246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5ADA0-70DD-9082-7ACA-80AA125F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Bicep – Why</a:t>
            </a:r>
            <a:br>
              <a:rPr lang="en-GB" dirty="0"/>
            </a:br>
            <a:r>
              <a:rPr lang="en-GB" dirty="0"/>
              <a:t>	Developer experience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F25C4-C9CE-2918-D996-49ECEA496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500" dirty="0"/>
              <a:t>Simplicity</a:t>
            </a:r>
          </a:p>
          <a:p>
            <a:r>
              <a:rPr lang="en-GB" sz="4500" dirty="0"/>
              <a:t>IDE</a:t>
            </a:r>
          </a:p>
          <a:p>
            <a:r>
              <a:rPr lang="en-GB" sz="4500" dirty="0"/>
              <a:t>Modularity</a:t>
            </a:r>
          </a:p>
          <a:p>
            <a:r>
              <a:rPr lang="en-GB" sz="4500" dirty="0"/>
              <a:t>Open source, active community</a:t>
            </a:r>
          </a:p>
          <a:p>
            <a:r>
              <a:rPr lang="en-GB" sz="4500" dirty="0"/>
              <a:t>Documentation</a:t>
            </a:r>
          </a:p>
          <a:p>
            <a:r>
              <a:rPr lang="en-GB" sz="4500" dirty="0"/>
              <a:t>Free</a:t>
            </a:r>
          </a:p>
          <a:p>
            <a:endParaRPr lang="en-NL" sz="4500" dirty="0"/>
          </a:p>
        </p:txBody>
      </p:sp>
    </p:spTree>
    <p:extLst>
      <p:ext uri="{BB962C8B-B14F-4D97-AF65-F5344CB8AC3E}">
        <p14:creationId xmlns:p14="http://schemas.microsoft.com/office/powerpoint/2010/main" val="9827147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804</TotalTime>
  <Words>449</Words>
  <Application>Microsoft Office PowerPoint</Application>
  <PresentationFormat>Custom</PresentationFormat>
  <Paragraphs>110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1_Office Theme</vt:lpstr>
      <vt:lpstr>Azure IaC with Bicep</vt:lpstr>
      <vt:lpstr>IaC - What</vt:lpstr>
      <vt:lpstr>IaC - Why</vt:lpstr>
      <vt:lpstr>IaC – Architecture in Azure</vt:lpstr>
      <vt:lpstr>IaC – Programming approaches</vt:lpstr>
      <vt:lpstr>Bicep – What</vt:lpstr>
      <vt:lpstr>Bicep - How</vt:lpstr>
      <vt:lpstr>Bicep – Why  Azure Native</vt:lpstr>
      <vt:lpstr>Bicep – Why  Developer experience</vt:lpstr>
      <vt:lpstr>Bicep – When not</vt:lpstr>
      <vt:lpstr>Bicep – Structure</vt:lpstr>
      <vt:lpstr>Scopes (targetScope)</vt:lpstr>
      <vt:lpstr>Parameters (param)</vt:lpstr>
      <vt:lpstr>Parameters (param) – datatypes examples</vt:lpstr>
      <vt:lpstr>Parameters (param) –datatypes examples</vt:lpstr>
      <vt:lpstr>Parameters (param) – decorators examples</vt:lpstr>
      <vt:lpstr>Parameters (param) – decorators examples</vt:lpstr>
      <vt:lpstr>Parameters (param) – secrets examples</vt:lpstr>
      <vt:lpstr>Variables (var) - examples</vt:lpstr>
      <vt:lpstr>Resources (resource)</vt:lpstr>
      <vt:lpstr>Resources (resource)  Conditional deployment</vt:lpstr>
      <vt:lpstr>Resources (resource)  Iterative deployment</vt:lpstr>
      <vt:lpstr>Resources (resource)  Child resources</vt:lpstr>
      <vt:lpstr>Resources (resource)  Child resources – nested example</vt:lpstr>
      <vt:lpstr>Resources (resource)  Child resources – non-nested example</vt:lpstr>
      <vt:lpstr>Resources (resource)  Dependencies</vt:lpstr>
      <vt:lpstr>Resources (resource)  Dependencies – implicit example</vt:lpstr>
      <vt:lpstr>Resources (resource)  Dependencies – implicit example child</vt:lpstr>
      <vt:lpstr>Resources (resource)  Dependencies – explicit example</vt:lpstr>
      <vt:lpstr>Resources (resource)  Existing </vt:lpstr>
      <vt:lpstr>Resources (resource)  Existing – declaration example</vt:lpstr>
      <vt:lpstr>Resources (resource)  Existing – scope example</vt:lpstr>
      <vt:lpstr>Modules (module)</vt:lpstr>
      <vt:lpstr>Modules (module) – declaration example</vt:lpstr>
      <vt:lpstr>Modules (module) – encapsulation example</vt:lpstr>
      <vt:lpstr>Modules (module) – conditional deployment example</vt:lpstr>
      <vt:lpstr>Modules (module) – modularity  example</vt:lpstr>
      <vt:lpstr>Modules (module) – dependencies example</vt:lpstr>
      <vt:lpstr>Outputs (output)</vt:lpstr>
      <vt:lpstr>Outputs (output) – declaration example</vt:lpstr>
      <vt:lpstr>Outputs (output) – resource example </vt:lpstr>
      <vt:lpstr>Outputs (output) – conditional output example </vt:lpstr>
      <vt:lpstr>Outputs (output) – deployment script example</vt:lpstr>
      <vt:lpstr>Outputs (output) – module example</vt:lpstr>
      <vt:lpstr>Azure IaC with Bicep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Azure IaC with Bicep</dc:title>
  <dc:creator>Katrien D'Hoker</dc:creator>
  <cp:lastModifiedBy>Katrien D'Hoker</cp:lastModifiedBy>
  <cp:revision>1</cp:revision>
  <dcterms:created xsi:type="dcterms:W3CDTF">2023-06-27T14:13:54Z</dcterms:created>
  <dcterms:modified xsi:type="dcterms:W3CDTF">2023-07-03T12:09:41Z</dcterms:modified>
</cp:coreProperties>
</file>